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556930" y="4492841"/>
            <a:ext cx="459101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A67B06-A724-436A-A6FA-3C5D268DADEA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3A50C2-4223-433F-B4B9-C123B6230A9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02FB3B-89CD-4386-90BE-A89E829B690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209D535-BCF1-4103-B5B5-97974533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38446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31DE9248-3F54-4A4C-A54C-97E97473278C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195A6-5F02-492F-BA9C-50776050F32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2AA145-F6EA-481A-8A66-D798CBAB7E3B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425218-B693-4673-A67D-50DE2979144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E3BC1D-57AA-449E-A24A-3CC86EA890B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2A1A5A-37CC-4A60-A0A9-E149AE84459E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D3C4C52-31CF-49B9-927A-C1329011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28311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FEFE3C7-9502-4CEE-908A-E0964F0D777F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291858-4E52-409C-A648-7E1029D85C3E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3E062C-76FE-4DD8-B406-C6B4317036DD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3393"/>
              </p:ext>
            </p:extLst>
          </p:nvPr>
        </p:nvGraphicFramePr>
        <p:xfrm>
          <a:off x="-62383" y="212163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06302"/>
              </p:ext>
            </p:extLst>
          </p:nvPr>
        </p:nvGraphicFramePr>
        <p:xfrm>
          <a:off x="10031137" y="2908495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14</cp:revision>
  <dcterms:created xsi:type="dcterms:W3CDTF">2017-07-27T00:35:51Z</dcterms:created>
  <dcterms:modified xsi:type="dcterms:W3CDTF">2017-07-30T02:58:41Z</dcterms:modified>
</cp:coreProperties>
</file>