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D0D01D4-A985-415F-94AD-F25353351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9741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83457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33885"/>
              </p:ext>
            </p:extLst>
          </p:nvPr>
        </p:nvGraphicFramePr>
        <p:xfrm>
          <a:off x="7556930" y="211220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18418"/>
              </p:ext>
            </p:extLst>
          </p:nvPr>
        </p:nvGraphicFramePr>
        <p:xfrm>
          <a:off x="2509629" y="2900507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6</cp:revision>
  <dcterms:created xsi:type="dcterms:W3CDTF">2017-07-27T00:35:51Z</dcterms:created>
  <dcterms:modified xsi:type="dcterms:W3CDTF">2017-07-30T02:59:52Z</dcterms:modified>
</cp:coreProperties>
</file>