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3" d="100"/>
          <a:sy n="83" d="100"/>
        </p:scale>
        <p:origin x="166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947774" y="283491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323414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41409" y="29329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77457" y="3019635"/>
            <a:ext cx="209560" cy="111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3118" y="2942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</p:cNvCxnSpPr>
          <p:nvPr/>
        </p:nvCxnSpPr>
        <p:spPr>
          <a:xfrm>
            <a:off x="5889166" y="3030192"/>
            <a:ext cx="424511" cy="1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46" idx="0"/>
          </p:cNvCxnSpPr>
          <p:nvPr/>
        </p:nvCxnSpPr>
        <p:spPr>
          <a:xfrm rot="5400000">
            <a:off x="3360407" y="2696848"/>
            <a:ext cx="272249" cy="38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363217" y="238713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725533" y="2021143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487016" y="220980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277457" y="2352692"/>
            <a:ext cx="209559" cy="666943"/>
          </a:xfrm>
          <a:prstGeom prst="bentConnector3">
            <a:avLst>
              <a:gd name="adj1" fmla="val 2796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43439" y="23893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642473" y="22650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>
            <a:stCxn id="57" idx="3"/>
            <a:endCxn id="9" idx="3"/>
          </p:cNvCxnSpPr>
          <p:nvPr/>
        </p:nvCxnSpPr>
        <p:spPr>
          <a:xfrm rot="5400000">
            <a:off x="2115737" y="2630915"/>
            <a:ext cx="186028" cy="7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Isosceles Triangle 102"/>
          <p:cNvSpPr/>
          <p:nvPr/>
        </p:nvSpPr>
        <p:spPr>
          <a:xfrm rot="10800000" flipV="1">
            <a:off x="2089547" y="2364651"/>
            <a:ext cx="239177" cy="17363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Rectangle 8"/>
          <p:cNvSpPr/>
          <p:nvPr/>
        </p:nvSpPr>
        <p:spPr>
          <a:xfrm>
            <a:off x="1436463" y="2013872"/>
            <a:ext cx="1154338" cy="3385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UndoRedoStack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95981" y="23982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71</cp:revision>
  <dcterms:created xsi:type="dcterms:W3CDTF">2016-07-22T14:33:02Z</dcterms:created>
  <dcterms:modified xsi:type="dcterms:W3CDTF">2018-04-16T15:19:05Z</dcterms:modified>
</cp:coreProperties>
</file>