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4476" y="-4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252738" y="532351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488410" y="650186"/>
            <a:ext cx="93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421662" y="291967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515172" y="1008405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8E8723C3-03E7-46BE-8211-AAF9ADC7B033}"/>
              </a:ext>
            </a:extLst>
          </p:cNvPr>
          <p:cNvSpPr/>
          <p:nvPr/>
        </p:nvSpPr>
        <p:spPr>
          <a:xfrm>
            <a:off x="4274789" y="1625861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F847A3-19CB-4D8A-BF61-CBF1573B6170}"/>
              </a:ext>
            </a:extLst>
          </p:cNvPr>
          <p:cNvCxnSpPr>
            <a:cxnSpLocks/>
          </p:cNvCxnSpPr>
          <p:nvPr/>
        </p:nvCxnSpPr>
        <p:spPr>
          <a:xfrm flipH="1">
            <a:off x="3602346" y="1866243"/>
            <a:ext cx="2" cy="10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F9F46E-F315-4E20-BA19-DC5A481900A9}"/>
              </a:ext>
            </a:extLst>
          </p:cNvPr>
          <p:cNvCxnSpPr>
            <a:endCxn id="12" idx="1"/>
          </p:cNvCxnSpPr>
          <p:nvPr/>
        </p:nvCxnSpPr>
        <p:spPr>
          <a:xfrm>
            <a:off x="3602343" y="1866243"/>
            <a:ext cx="672444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2495480" y="1441194"/>
            <a:ext cx="18995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[not </a:t>
            </a:r>
            <a:r>
              <a:rPr lang="en-SG" sz="1600" dirty="0">
                <a:latin typeface="Consolas" panose="020B0609020204030204" pitchFamily="49" charset="0"/>
              </a:rPr>
              <a:t>undo</a:t>
            </a:r>
            <a:r>
              <a:rPr lang="en-SG" sz="1801" dirty="0"/>
              <a:t> &amp; </a:t>
            </a:r>
            <a:r>
              <a:rPr lang="en-SG" sz="1600" dirty="0">
                <a:latin typeface="Consolas" panose="020B0609020204030204" pitchFamily="49" charset="0"/>
              </a:rPr>
              <a:t>redo</a:t>
            </a:r>
            <a:r>
              <a:rPr lang="en-SG" sz="1801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0BB788-4B9F-4654-A5F0-F380DA681824}"/>
              </a:ext>
            </a:extLst>
          </p:cNvPr>
          <p:cNvSpPr txBox="1"/>
          <p:nvPr/>
        </p:nvSpPr>
        <p:spPr>
          <a:xfrm>
            <a:off x="4755554" y="14411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23A4FC-FF89-4B75-A4E8-6FA28B7DCA83}"/>
              </a:ext>
            </a:extLst>
          </p:cNvPr>
          <p:cNvSpPr/>
          <p:nvPr/>
        </p:nvSpPr>
        <p:spPr>
          <a:xfrm>
            <a:off x="2488409" y="2870200"/>
            <a:ext cx="2187019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Clear redo stack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6EB2B1-1493-46AA-8AF8-DC04DBB508E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55556" y="1866244"/>
            <a:ext cx="539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CEFA5E0B-0718-4C33-83E9-398CBD71772D}"/>
              </a:ext>
            </a:extLst>
          </p:cNvPr>
          <p:cNvSpPr/>
          <p:nvPr/>
        </p:nvSpPr>
        <p:spPr>
          <a:xfrm>
            <a:off x="4274789" y="4087945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E6814F-A860-451B-9266-310BAEA7CDAC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581917" y="3398100"/>
            <a:ext cx="2" cy="930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BF4C25-08E7-45D9-B119-9B95A28731D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581917" y="4328327"/>
            <a:ext cx="69287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847C5E-DAA5-4B06-82D4-86A7D99EB069}"/>
              </a:ext>
            </a:extLst>
          </p:cNvPr>
          <p:cNvCxnSpPr>
            <a:cxnSpLocks/>
          </p:cNvCxnSpPr>
          <p:nvPr/>
        </p:nvCxnSpPr>
        <p:spPr>
          <a:xfrm>
            <a:off x="5295239" y="1864558"/>
            <a:ext cx="0" cy="2462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205C61-8174-4C37-BC30-E1E54EBEAF6C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4755556" y="4326641"/>
            <a:ext cx="539685" cy="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7921386" y="1639190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8322025" y="4519682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6590117" y="4341396"/>
            <a:ext cx="141402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[command is undoable]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E9CE8A-80E1-4D09-9F84-E25B9A8DAF68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8398948" y="4343838"/>
            <a:ext cx="542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890486-74D2-45FF-A307-364928250438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7385236" y="3516530"/>
            <a:ext cx="0" cy="82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48446" y="2870200"/>
            <a:ext cx="1873579" cy="646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Add command to undo stack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0125F5-2933-475D-8E22-23FB92F10BB9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7381698" y="4341653"/>
            <a:ext cx="536484" cy="2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B79C1E5-CFA9-408B-95DD-38477A84EB23}"/>
              </a:ext>
            </a:extLst>
          </p:cNvPr>
          <p:cNvCxnSpPr>
            <a:cxnSpLocks/>
          </p:cNvCxnSpPr>
          <p:nvPr/>
        </p:nvCxnSpPr>
        <p:spPr>
          <a:xfrm>
            <a:off x="8941836" y="1879571"/>
            <a:ext cx="0" cy="2462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0F687C-662C-4955-B0CF-562209CBC177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8402152" y="1879571"/>
            <a:ext cx="5392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7918182" y="410345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321E06C-BD3F-48BC-B492-E9A960F6A4C8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381698" y="1879571"/>
            <a:ext cx="3538" cy="990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D1E2DBC-0139-4003-ADA5-A30804607F85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381698" y="1879573"/>
            <a:ext cx="539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9B7A29-4E76-4FF6-AB20-F964D8CE510E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8158565" y="4584221"/>
            <a:ext cx="0" cy="76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0"/>
            <a:endCxn id="68" idx="4"/>
          </p:cNvCxnSpPr>
          <p:nvPr/>
        </p:nvCxnSpPr>
        <p:spPr>
          <a:xfrm flipV="1">
            <a:off x="8161769" y="1161157"/>
            <a:ext cx="1051" cy="47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8044985" y="925488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7CB874A-FA14-4309-9FE8-ACA3BB4711E3}"/>
              </a:ext>
            </a:extLst>
          </p:cNvPr>
          <p:cNvCxnSpPr>
            <a:cxnSpLocks/>
          </p:cNvCxnSpPr>
          <p:nvPr/>
        </p:nvCxnSpPr>
        <p:spPr>
          <a:xfrm flipH="1">
            <a:off x="4515171" y="4571037"/>
            <a:ext cx="2" cy="776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A9A35D3-2CD7-4029-A601-A178A81EC36F}"/>
              </a:ext>
            </a:extLst>
          </p:cNvPr>
          <p:cNvCxnSpPr>
            <a:cxnSpLocks/>
          </p:cNvCxnSpPr>
          <p:nvPr/>
        </p:nvCxnSpPr>
        <p:spPr>
          <a:xfrm>
            <a:off x="4515171" y="5347932"/>
            <a:ext cx="36433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4</cp:revision>
  <dcterms:created xsi:type="dcterms:W3CDTF">2017-07-28T00:49:09Z</dcterms:created>
  <dcterms:modified xsi:type="dcterms:W3CDTF">2017-07-28T01:08:11Z</dcterms:modified>
</cp:coreProperties>
</file>