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DB0F398-707C-4BD3-877D-EFF30CB240B7}"/>
              </a:ext>
            </a:extLst>
          </p:cNvPr>
          <p:cNvGrpSpPr/>
          <p:nvPr/>
        </p:nvGrpSpPr>
        <p:grpSpPr>
          <a:xfrm>
            <a:off x="-272187" y="461910"/>
            <a:ext cx="2839364" cy="3412504"/>
            <a:chOff x="1508289" y="707009"/>
            <a:chExt cx="1913641" cy="20361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97A37E-D0A0-42F2-8FEF-D430C5DE70F2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9527BF-446B-4568-AB3B-764AEBF46B19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106392" y="1836542"/>
            <a:ext cx="2145381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n/foo …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3D0F6A5-A84B-4519-AF3C-21D964320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01828"/>
              </p:ext>
            </p:extLst>
          </p:nvPr>
        </p:nvGraphicFramePr>
        <p:xfrm>
          <a:off x="46485" y="3135140"/>
          <a:ext cx="22468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468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ECA0B2FB-35CD-4C39-91C0-B773EB3ABAB7}"/>
              </a:ext>
            </a:extLst>
          </p:cNvPr>
          <p:cNvGrpSpPr/>
          <p:nvPr/>
        </p:nvGrpSpPr>
        <p:grpSpPr>
          <a:xfrm>
            <a:off x="2293314" y="461910"/>
            <a:ext cx="2839364" cy="3412504"/>
            <a:chOff x="1508289" y="707009"/>
            <a:chExt cx="1913641" cy="203619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885B58F-444B-4BAC-97BE-CBF09EAD34E3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5FADF8-7F91-421E-9CAB-3B5247D43AF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3E3CC4-F95C-408B-A33C-A687746E7D68}"/>
              </a:ext>
            </a:extLst>
          </p:cNvPr>
          <p:cNvGrpSpPr/>
          <p:nvPr/>
        </p:nvGrpSpPr>
        <p:grpSpPr>
          <a:xfrm>
            <a:off x="7238258" y="458550"/>
            <a:ext cx="2839364" cy="3412504"/>
            <a:chOff x="1508289" y="707009"/>
            <a:chExt cx="1913641" cy="203619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362385B-F023-4464-A60D-B98A1DDD9E99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5E296C2-53B2-4D32-8DD6-70614AF135D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C326501-182B-4FC9-A68E-5FC3D3BA0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95330"/>
              </p:ext>
            </p:extLst>
          </p:nvPr>
        </p:nvGraphicFramePr>
        <p:xfrm>
          <a:off x="7556930" y="3131780"/>
          <a:ext cx="22468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468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B39366E1-88C2-477D-B97A-0B4B62CF63BA}"/>
              </a:ext>
            </a:extLst>
          </p:cNvPr>
          <p:cNvGrpSpPr/>
          <p:nvPr/>
        </p:nvGrpSpPr>
        <p:grpSpPr>
          <a:xfrm>
            <a:off x="9803759" y="458550"/>
            <a:ext cx="2839364" cy="3412504"/>
            <a:chOff x="1508289" y="707009"/>
            <a:chExt cx="1913641" cy="203619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2365D7-654C-407F-B712-8ABE97B9B304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79E594-5069-4C6C-9C04-080547BD0E0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8F187CB-C41D-4DB7-A93C-7FC1E0962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08620"/>
              </p:ext>
            </p:extLst>
          </p:nvPr>
        </p:nvGraphicFramePr>
        <p:xfrm>
          <a:off x="7544855" y="2075227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foo”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Wang Leng Tan</cp:lastModifiedBy>
  <cp:revision>11</cp:revision>
  <dcterms:created xsi:type="dcterms:W3CDTF">2017-07-27T00:35:51Z</dcterms:created>
  <dcterms:modified xsi:type="dcterms:W3CDTF">2017-07-28T01:49:11Z</dcterms:modified>
</cp:coreProperties>
</file>