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108" d="100"/>
          <a:sy n="108" d="100"/>
        </p:scale>
        <p:origin x="1974" y="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/>
          <p:cNvSpPr/>
          <p:nvPr/>
        </p:nvSpPr>
        <p:spPr>
          <a:xfrm>
            <a:off x="1754912" y="332462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3730715" y="335314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201752" y="34379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437800" y="352460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282183" y="334777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886966" y="343077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123014" y="351746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6680903" y="305394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010453" y="34379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6246501" y="319653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680903" y="337692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6246501" y="351981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6680903" y="369990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6246501" y="352460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6680903" y="402288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6246501" y="352460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293478" y="35485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03762" y="35876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3724378" y="269657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3201687" y="3025884"/>
            <a:ext cx="709111" cy="3362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5682850" y="292043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5521988" y="315443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4852786" y="272271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5285702" y="254933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5103762" y="276772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3335606" y="266268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4879835" y="27517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5526404" y="3009488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2018-12-05T01:15:03Z</dcterms:created>
  <dcterms:modified xsi:type="dcterms:W3CDTF">2018-12-05T01:15:06Z</dcterms:modified>
</cp:coreProperties>
</file>