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8" d="100"/>
          <a:sy n="88" d="100"/>
        </p:scale>
        <p:origin x="1522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76400"/>
            <a:ext cx="7490735" cy="305974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4155901" y="1308943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86406" y="283491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62209" y="286343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23324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469294" y="303489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18460" y="29410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154508" y="302775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60167" y="275381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4755872" y="220686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4233181" y="253617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14344" y="24307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6553482" y="26647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884280" y="223300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6317196" y="205962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6135256" y="22780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4367100" y="21729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911329" y="22620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6557898" y="251977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3470636" y="268735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3479324" y="238634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1177947" y="199814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087206" y="199814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2586098" y="206895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2815314" y="217752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33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junan</cp:lastModifiedBy>
  <cp:revision>83</cp:revision>
  <dcterms:created xsi:type="dcterms:W3CDTF">2016-07-22T14:33:02Z</dcterms:created>
  <dcterms:modified xsi:type="dcterms:W3CDTF">2018-06-27T08:59:33Z</dcterms:modified>
</cp:coreProperties>
</file>