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5152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ab0:A</a:t>
                      </a:r>
                      <a:r>
                        <a:rPr lang="en-SG" sz="1800" u="sng" dirty="0" smtClean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7" name="Up Arrow 26"/>
          <p:cNvSpPr/>
          <p:nvPr/>
        </p:nvSpPr>
        <p:spPr>
          <a:xfrm>
            <a:off x="3309483" y="2002972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065489" y="52455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2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5407958" y="4432491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1300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ab1:A</a:t>
                      </a:r>
                      <a:r>
                        <a:rPr lang="en-SG" sz="1800" u="sng" dirty="0" smtClean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932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ab2:A</a:t>
                      </a:r>
                      <a:r>
                        <a:rPr lang="en-SG" sz="1800" u="sng" smtClean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59841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ab1:A</a:t>
                      </a:r>
                      <a:r>
                        <a:rPr lang="en-SG" sz="1800" u="sng" dirty="0" smtClean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20198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ab0:A</a:t>
                      </a:r>
                      <a:r>
                        <a:rPr lang="en-SG" sz="1800" u="sng" dirty="0" smtClean="0"/>
                        <a:t>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27</cp:revision>
  <dcterms:created xsi:type="dcterms:W3CDTF">2017-07-27T00:35:51Z</dcterms:created>
  <dcterms:modified xsi:type="dcterms:W3CDTF">2018-06-30T15:53:35Z</dcterms:modified>
</cp:coreProperties>
</file>