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130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847516" y="2740398"/>
            <a:ext cx="490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resetData</a:t>
            </a:r>
            <a:r>
              <a:rPr lang="en-US" sz="1200" dirty="0" smtClean="0">
                <a:solidFill>
                  <a:srgbClr val="7030A0"/>
                </a:solidFill>
              </a:rPr>
              <a:t>(</a:t>
            </a:r>
            <a:r>
              <a:rPr lang="en-US" sz="1200" dirty="0" err="1" smtClean="0">
                <a:solidFill>
                  <a:srgbClr val="7030A0"/>
                </a:solidFill>
              </a:rPr>
              <a:t>ReadOnlyAddressBook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329187" y="2979083"/>
            <a:ext cx="449912" cy="1915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undo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32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junan</cp:lastModifiedBy>
  <cp:revision>97</cp:revision>
  <dcterms:created xsi:type="dcterms:W3CDTF">2016-07-22T14:33:02Z</dcterms:created>
  <dcterms:modified xsi:type="dcterms:W3CDTF">2018-07-01T09:25:21Z</dcterms:modified>
</cp:coreProperties>
</file>