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152" y="-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743430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90247" y="2134595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18239" y="248529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783970" y="169639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967153" y="177461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13970" y="213828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441962" y="2596475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948353" y="177092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95170" y="2134595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23162" y="2701406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98388" y="2488977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8388" y="2508878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70639" y="2596476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7742" y="261637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85978" y="2701407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1342" y="27055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850654"/>
            <a:ext cx="205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ModelChangedEvent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85978" y="335367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70639" y="34290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22188" y="35052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20000" y="175424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210730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3124200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575562" y="3124200"/>
            <a:ext cx="20350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75562" y="3300987"/>
            <a:ext cx="203503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2"/>
          <p:cNvSpPr/>
          <p:nvPr/>
        </p:nvSpPr>
        <p:spPr>
          <a:xfrm>
            <a:off x="4576753" y="439472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123570" y="475839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5051562" y="5444618"/>
            <a:ext cx="144016" cy="3775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2793523" y="442202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340340" y="478569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3268332" y="5352508"/>
            <a:ext cx="142006" cy="4696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10338" y="5472908"/>
            <a:ext cx="1627246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05200" y="5181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55532" y="4785697"/>
            <a:ext cx="205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ModelChangedEvent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410338" y="5791200"/>
            <a:ext cx="166749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7593081" y="428325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642934" y="463631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8570926" y="5059243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65132" y="5059243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161845" y="60960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205847" y="5444618"/>
            <a:ext cx="335468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34000" y="5153188"/>
            <a:ext cx="2286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handleModelChangedEvent</a:t>
            </a:r>
            <a:r>
              <a:rPr lang="en-US" sz="1400" dirty="0" smtClean="0">
                <a:solidFill>
                  <a:srgbClr val="0070C0"/>
                </a:solidFill>
              </a:rPr>
              <a:t>()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205847" y="5822192"/>
            <a:ext cx="33546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217465" y="2057399"/>
            <a:ext cx="617393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3964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3048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stCxn id="14" idx="0"/>
            <a:endCxn id="4" idx="0"/>
          </p:cNvCxnSpPr>
          <p:nvPr/>
        </p:nvCxnSpPr>
        <p:spPr>
          <a:xfrm rot="16200000" flipV="1">
            <a:off x="3237597" y="1801610"/>
            <a:ext cx="1369281" cy="2558941"/>
          </a:xfrm>
          <a:prstGeom prst="bentConnector3">
            <a:avLst>
              <a:gd name="adj1" fmla="val 11669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5669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229010" y="4548755"/>
            <a:ext cx="616239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4544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3" name="Elbow Connector 63"/>
          <p:cNvCxnSpPr>
            <a:stCxn id="27" idx="3"/>
            <a:endCxn id="26" idx="0"/>
          </p:cNvCxnSpPr>
          <p:nvPr/>
        </p:nvCxnSpPr>
        <p:spPr>
          <a:xfrm rot="5400000">
            <a:off x="2598392" y="2958698"/>
            <a:ext cx="92399" cy="365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3221380"/>
            <a:ext cx="394190" cy="6795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627780"/>
            <a:ext cx="394190" cy="2731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675604" y="3766159"/>
            <a:ext cx="77204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566751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447647" y="3939101"/>
            <a:ext cx="368038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1977093" y="3006723"/>
            <a:ext cx="133134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IncorrectCommand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7" name="Isosceles Triangle 102"/>
          <p:cNvSpPr/>
          <p:nvPr/>
        </p:nvSpPr>
        <p:spPr>
          <a:xfrm rot="10800000" flipV="1">
            <a:off x="2511164" y="273880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8" name="Elbow Connector 122"/>
          <p:cNvCxnSpPr/>
          <p:nvPr/>
        </p:nvCxnSpPr>
        <p:spPr>
          <a:xfrm>
            <a:off x="93949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126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RAJAPAKSE, Damith Chatura</cp:lastModifiedBy>
  <cp:revision>49</cp:revision>
  <dcterms:created xsi:type="dcterms:W3CDTF">2016-07-22T14:33:02Z</dcterms:created>
  <dcterms:modified xsi:type="dcterms:W3CDTF">2016-09-25T15:43:47Z</dcterms:modified>
</cp:coreProperties>
</file>