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70" d="100"/>
          <a:sy n="170" d="100"/>
        </p:scale>
        <p:origin x="-312" y="-17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066800" y="914400"/>
            <a:ext cx="7467600" cy="3733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2095948" y="125306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6520227" y="2149167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1780785" y="377296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stCxn id="12" idx="3"/>
            <a:endCxn id="3" idx="3"/>
          </p:cNvCxnSpPr>
          <p:nvPr/>
        </p:nvCxnSpPr>
        <p:spPr>
          <a:xfrm flipH="1" flipV="1">
            <a:off x="3189583" y="1426447"/>
            <a:ext cx="5020699" cy="2895973"/>
          </a:xfrm>
          <a:prstGeom prst="bentConnector3">
            <a:avLst>
              <a:gd name="adj1" fmla="val -271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endCxn id="3" idx="1"/>
          </p:cNvCxnSpPr>
          <p:nvPr/>
        </p:nvCxnSpPr>
        <p:spPr>
          <a:xfrm>
            <a:off x="1676400" y="142358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1103085" y="4777355"/>
            <a:ext cx="7431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0" name="Rectangle 11"/>
          <p:cNvSpPr/>
          <p:nvPr/>
        </p:nvSpPr>
        <p:spPr>
          <a:xfrm flipH="1">
            <a:off x="6526365" y="255492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FindCommand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flipH="1">
            <a:off x="6526365" y="3396383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Incorrect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7438239" y="414904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529350" y="3775502"/>
            <a:ext cx="585450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7" name="Elbow Connector 106"/>
          <p:cNvCxnSpPr>
            <a:stCxn id="5" idx="3"/>
            <a:endCxn id="16" idx="1"/>
          </p:cNvCxnSpPr>
          <p:nvPr/>
        </p:nvCxnSpPr>
        <p:spPr>
          <a:xfrm>
            <a:off x="2874420" y="3946343"/>
            <a:ext cx="654930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" name="Straight Arrow Connector 110"/>
          <p:cNvCxnSpPr>
            <a:stCxn id="12" idx="2"/>
          </p:cNvCxnSpPr>
          <p:nvPr/>
        </p:nvCxnSpPr>
        <p:spPr>
          <a:xfrm>
            <a:off x="7824261" y="4495800"/>
            <a:ext cx="0" cy="2815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398120" y="21507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1359039" y="34290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stCxn id="5" idx="1"/>
            <a:endCxn id="20" idx="3"/>
          </p:cNvCxnSpPr>
          <p:nvPr/>
        </p:nvCxnSpPr>
        <p:spPr>
          <a:xfrm rot="10800000">
            <a:off x="1494291" y="3604523"/>
            <a:ext cx="286494" cy="341820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/>
          <p:nvPr/>
        </p:nvCxnSpPr>
        <p:spPr>
          <a:xfrm flipH="1">
            <a:off x="1981201" y="4122262"/>
            <a:ext cx="1" cy="655093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893311" y="28325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stCxn id="5" idx="2"/>
            <a:endCxn id="12" idx="1"/>
          </p:cNvCxnSpPr>
          <p:nvPr/>
        </p:nvCxnSpPr>
        <p:spPr>
          <a:xfrm rot="16200000" flipH="1">
            <a:off x="4781573" y="1665753"/>
            <a:ext cx="202697" cy="5110636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4597400" y="4341168"/>
            <a:ext cx="889000" cy="230832"/>
            <a:chOff x="2895600" y="807932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65110" y="1219200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301175" y="1618473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912207" y="3709457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 flipH="1">
            <a:off x="6526365" y="2956137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/>
          <p:nvPr/>
        </p:nvCxnSpPr>
        <p:spPr>
          <a:xfrm rot="16200000" flipV="1">
            <a:off x="1105538" y="2692369"/>
            <a:ext cx="2147794" cy="2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11"/>
          <p:cNvSpPr/>
          <p:nvPr/>
        </p:nvSpPr>
        <p:spPr>
          <a:xfrm flipH="1">
            <a:off x="4831294" y="2148937"/>
            <a:ext cx="1093635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AddCommand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44" name="Rectangle 11"/>
          <p:cNvSpPr/>
          <p:nvPr/>
        </p:nvSpPr>
        <p:spPr>
          <a:xfrm flipH="1">
            <a:off x="4831294" y="2555337"/>
            <a:ext cx="1093635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FindCommand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 flipH="1">
            <a:off x="4831292" y="2977582"/>
            <a:ext cx="1093635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…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56" name="Rectangle 62"/>
          <p:cNvSpPr/>
          <p:nvPr/>
        </p:nvSpPr>
        <p:spPr>
          <a:xfrm>
            <a:off x="3174214" y="1905000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Argument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2238496" y="2454481"/>
            <a:ext cx="726243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grpSp>
        <p:nvGrpSpPr>
          <p:cNvPr id="161" name="Group 160"/>
          <p:cNvGrpSpPr/>
          <p:nvPr/>
        </p:nvGrpSpPr>
        <p:grpSpPr>
          <a:xfrm rot="5400000">
            <a:off x="6088711" y="1962201"/>
            <a:ext cx="254462" cy="555486"/>
            <a:chOff x="3949242" y="578739"/>
            <a:chExt cx="254462" cy="503902"/>
          </a:xfrm>
        </p:grpSpPr>
        <p:sp>
          <p:nvSpPr>
            <p:cNvPr id="162" name="TextBox 161"/>
            <p:cNvSpPr txBox="1"/>
            <p:nvPr/>
          </p:nvSpPr>
          <p:spPr>
            <a:xfrm rot="16200000">
              <a:off x="3824522" y="703459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3" name="Isosceles Triangle 162"/>
            <p:cNvSpPr/>
            <p:nvPr/>
          </p:nvSpPr>
          <p:spPr>
            <a:xfrm rot="10800000" flipV="1">
              <a:off x="3979474" y="617927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64" name="Group 163"/>
          <p:cNvGrpSpPr/>
          <p:nvPr/>
        </p:nvGrpSpPr>
        <p:grpSpPr>
          <a:xfrm rot="5400000">
            <a:off x="6098740" y="2390577"/>
            <a:ext cx="254462" cy="555486"/>
            <a:chOff x="3965759" y="592436"/>
            <a:chExt cx="254462" cy="503902"/>
          </a:xfrm>
        </p:grpSpPr>
        <p:sp>
          <p:nvSpPr>
            <p:cNvPr id="165" name="TextBox 164"/>
            <p:cNvSpPr txBox="1"/>
            <p:nvPr/>
          </p:nvSpPr>
          <p:spPr>
            <a:xfrm rot="16200000">
              <a:off x="3841039" y="717156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6" name="Isosceles Triangle 165"/>
            <p:cNvSpPr/>
            <p:nvPr/>
          </p:nvSpPr>
          <p:spPr>
            <a:xfrm rot="10800000" flipV="1">
              <a:off x="3995991" y="631624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60" name="Rectangle 62"/>
          <p:cNvSpPr/>
          <p:nvPr/>
        </p:nvSpPr>
        <p:spPr>
          <a:xfrm>
            <a:off x="3186326" y="2841725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CliSyntax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2" name="Rectangle 62"/>
          <p:cNvSpPr/>
          <p:nvPr/>
        </p:nvSpPr>
        <p:spPr>
          <a:xfrm>
            <a:off x="3186326" y="3190882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ParserUtil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0" name="Straight Arrow Connector 99"/>
          <p:cNvCxnSpPr>
            <a:cxnSpLocks/>
            <a:endCxn id="60" idx="3"/>
          </p:cNvCxnSpPr>
          <p:nvPr/>
        </p:nvCxnSpPr>
        <p:spPr>
          <a:xfrm flipH="1">
            <a:off x="3917962" y="2983635"/>
            <a:ext cx="335164" cy="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5" name="Straight Arrow Connector 104"/>
          <p:cNvCxnSpPr>
            <a:cxnSpLocks/>
            <a:endCxn id="62" idx="3"/>
          </p:cNvCxnSpPr>
          <p:nvPr/>
        </p:nvCxnSpPr>
        <p:spPr>
          <a:xfrm flipH="1">
            <a:off x="3917962" y="3332439"/>
            <a:ext cx="335164" cy="353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" name="Elbow Connector 12"/>
          <p:cNvCxnSpPr>
            <a:cxnSpLocks/>
            <a:stCxn id="60" idx="1"/>
            <a:endCxn id="58" idx="2"/>
          </p:cNvCxnSpPr>
          <p:nvPr/>
        </p:nvCxnSpPr>
        <p:spPr>
          <a:xfrm rot="10800000">
            <a:off x="2601618" y="2629061"/>
            <a:ext cx="584708" cy="354574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Straight Connector 46"/>
          <p:cNvCxnSpPr>
            <a:cxnSpLocks/>
            <a:stCxn id="56" idx="3"/>
          </p:cNvCxnSpPr>
          <p:nvPr/>
        </p:nvCxnSpPr>
        <p:spPr>
          <a:xfrm>
            <a:off x="3925321" y="2078380"/>
            <a:ext cx="327805" cy="107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56" idx="1"/>
            <a:endCxn id="58" idx="0"/>
          </p:cNvCxnSpPr>
          <p:nvPr/>
        </p:nvCxnSpPr>
        <p:spPr>
          <a:xfrm rot="10800000" flipV="1">
            <a:off x="2601618" y="2078379"/>
            <a:ext cx="572596" cy="376101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8" name="Group 67"/>
          <p:cNvGrpSpPr/>
          <p:nvPr/>
        </p:nvGrpSpPr>
        <p:grpSpPr>
          <a:xfrm rot="5400000">
            <a:off x="4346209" y="3538793"/>
            <a:ext cx="555486" cy="254462"/>
            <a:chOff x="3703306" y="644022"/>
            <a:chExt cx="555486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703306" y="644022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5400000" flipV="1">
              <a:off x="3700294" y="741689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84" name="Elbow Connector 83"/>
          <p:cNvCxnSpPr>
            <a:stCxn id="87" idx="3"/>
            <a:endCxn id="37" idx="1"/>
          </p:cNvCxnSpPr>
          <p:nvPr/>
        </p:nvCxnSpPr>
        <p:spPr>
          <a:xfrm rot="16200000" flipV="1">
            <a:off x="7296652" y="3452865"/>
            <a:ext cx="850958" cy="204262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Isosceles Triangle 102"/>
          <p:cNvSpPr/>
          <p:nvPr/>
        </p:nvSpPr>
        <p:spPr>
          <a:xfrm flipV="1">
            <a:off x="7689010" y="3980475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0" name="Elbow Connector 89"/>
          <p:cNvCxnSpPr>
            <a:stCxn id="87" idx="3"/>
            <a:endCxn id="11" idx="1"/>
          </p:cNvCxnSpPr>
          <p:nvPr/>
        </p:nvCxnSpPr>
        <p:spPr>
          <a:xfrm rot="16200000" flipV="1">
            <a:off x="7516775" y="3672988"/>
            <a:ext cx="410712" cy="204262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87" idx="3"/>
            <a:endCxn id="10" idx="1"/>
          </p:cNvCxnSpPr>
          <p:nvPr/>
        </p:nvCxnSpPr>
        <p:spPr>
          <a:xfrm rot="16200000" flipV="1">
            <a:off x="7096044" y="3252257"/>
            <a:ext cx="1252175" cy="204262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87" idx="3"/>
            <a:endCxn id="4" idx="1"/>
          </p:cNvCxnSpPr>
          <p:nvPr/>
        </p:nvCxnSpPr>
        <p:spPr>
          <a:xfrm rot="16200000" flipV="1">
            <a:off x="6890098" y="3046311"/>
            <a:ext cx="1657928" cy="210400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63"/>
          <p:cNvCxnSpPr>
            <a:stCxn id="16" idx="3"/>
            <a:endCxn id="45" idx="3"/>
          </p:cNvCxnSpPr>
          <p:nvPr/>
        </p:nvCxnSpPr>
        <p:spPr>
          <a:xfrm flipV="1">
            <a:off x="4114800" y="3150962"/>
            <a:ext cx="716492" cy="79792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3" name="Elbow Connector 63"/>
          <p:cNvCxnSpPr>
            <a:stCxn id="16" idx="3"/>
            <a:endCxn id="44" idx="3"/>
          </p:cNvCxnSpPr>
          <p:nvPr/>
        </p:nvCxnSpPr>
        <p:spPr>
          <a:xfrm flipV="1">
            <a:off x="4114800" y="2728717"/>
            <a:ext cx="716494" cy="122016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6" name="Elbow Connector 63"/>
          <p:cNvCxnSpPr>
            <a:stCxn id="16" idx="3"/>
            <a:endCxn id="42" idx="3"/>
          </p:cNvCxnSpPr>
          <p:nvPr/>
        </p:nvCxnSpPr>
        <p:spPr>
          <a:xfrm flipV="1">
            <a:off x="4114800" y="2322317"/>
            <a:ext cx="716494" cy="162656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0" name="Elbow Connector 63"/>
          <p:cNvCxnSpPr>
            <a:cxnSpLocks/>
            <a:stCxn id="44" idx="1"/>
            <a:endCxn id="10" idx="3"/>
          </p:cNvCxnSpPr>
          <p:nvPr/>
        </p:nvCxnSpPr>
        <p:spPr>
          <a:xfrm flipV="1">
            <a:off x="5924929" y="2728300"/>
            <a:ext cx="601436" cy="41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2" name="Elbow Connector 63"/>
          <p:cNvCxnSpPr>
            <a:cxnSpLocks/>
            <a:stCxn id="42" idx="1"/>
            <a:endCxn id="4" idx="3"/>
          </p:cNvCxnSpPr>
          <p:nvPr/>
        </p:nvCxnSpPr>
        <p:spPr>
          <a:xfrm>
            <a:off x="5924929" y="2322317"/>
            <a:ext cx="595298" cy="2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4" name="Straight Connector 63"/>
          <p:cNvCxnSpPr>
            <a:cxnSpLocks/>
          </p:cNvCxnSpPr>
          <p:nvPr/>
        </p:nvCxnSpPr>
        <p:spPr>
          <a:xfrm flipH="1">
            <a:off x="4248488" y="2078487"/>
            <a:ext cx="4638" cy="1260312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6" name="Straight Connector 65"/>
          <p:cNvCxnSpPr>
            <a:cxnSpLocks/>
          </p:cNvCxnSpPr>
          <p:nvPr/>
        </p:nvCxnSpPr>
        <p:spPr>
          <a:xfrm>
            <a:off x="4248488" y="2209800"/>
            <a:ext cx="582002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3" name="Straight Connector 72"/>
          <p:cNvCxnSpPr>
            <a:cxnSpLocks/>
          </p:cNvCxnSpPr>
          <p:nvPr/>
        </p:nvCxnSpPr>
        <p:spPr>
          <a:xfrm flipV="1">
            <a:off x="4255042" y="2607245"/>
            <a:ext cx="566976" cy="5974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4" name="Straight Connector 73"/>
          <p:cNvCxnSpPr>
            <a:cxnSpLocks/>
          </p:cNvCxnSpPr>
          <p:nvPr/>
        </p:nvCxnSpPr>
        <p:spPr>
          <a:xfrm>
            <a:off x="4248487" y="3048000"/>
            <a:ext cx="573531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Rectangle 62"/>
          <p:cNvSpPr/>
          <p:nvPr/>
        </p:nvSpPr>
        <p:spPr>
          <a:xfrm>
            <a:off x="3139577" y="2450741"/>
            <a:ext cx="825134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</a:rPr>
              <a:t>Arguments</a:t>
            </a:r>
          </a:p>
        </p:txBody>
      </p:sp>
      <p:cxnSp>
        <p:nvCxnSpPr>
          <p:cNvPr id="112" name="Elbow Connector 12"/>
          <p:cNvCxnSpPr>
            <a:cxnSpLocks/>
            <a:stCxn id="109" idx="1"/>
            <a:endCxn id="58" idx="3"/>
          </p:cNvCxnSpPr>
          <p:nvPr/>
        </p:nvCxnSpPr>
        <p:spPr>
          <a:xfrm rot="10800000" flipV="1">
            <a:off x="2964739" y="2538031"/>
            <a:ext cx="174838" cy="374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8" name="Elbow Connector 49"/>
          <p:cNvCxnSpPr>
            <a:cxnSpLocks/>
            <a:stCxn id="56" idx="2"/>
            <a:endCxn id="109" idx="0"/>
          </p:cNvCxnSpPr>
          <p:nvPr/>
        </p:nvCxnSpPr>
        <p:spPr>
          <a:xfrm rot="16200000" flipH="1">
            <a:off x="3451466" y="2350062"/>
            <a:ext cx="198981" cy="237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3" name="Straight Connector 122"/>
          <p:cNvCxnSpPr>
            <a:cxnSpLocks/>
            <a:stCxn id="109" idx="3"/>
          </p:cNvCxnSpPr>
          <p:nvPr/>
        </p:nvCxnSpPr>
        <p:spPr>
          <a:xfrm flipV="1">
            <a:off x="3964711" y="2533616"/>
            <a:ext cx="290331" cy="4415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</TotalTime>
  <Words>33</Words>
  <Application>Microsoft Office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akj</cp:lastModifiedBy>
  <cp:revision>83</cp:revision>
  <dcterms:created xsi:type="dcterms:W3CDTF">2016-07-22T14:33:02Z</dcterms:created>
  <dcterms:modified xsi:type="dcterms:W3CDTF">2017-03-14T14:32:16Z</dcterms:modified>
</cp:coreProperties>
</file>