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929588" y="3261938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165257" y="3379773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2392862" y="3022393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63217" y="3379774"/>
            <a:ext cx="389055" cy="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8215441" y="3248329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801950" y="3488712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2982124" y="2108748"/>
            <a:ext cx="240696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[address book different from top of undo stack]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5389094" y="2377167"/>
            <a:ext cx="2406970" cy="8886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Add </a:t>
            </a:r>
            <a:r>
              <a:rPr lang="en-SG" sz="1801" dirty="0" smtClean="0"/>
              <a:t>address book state </a:t>
            </a:r>
            <a:r>
              <a:rPr lang="en-SG" sz="1801" dirty="0"/>
              <a:t>to undo </a:t>
            </a:r>
            <a:r>
              <a:rPr lang="en-SG" sz="1801" dirty="0" smtClean="0"/>
              <a:t>stack, clear redo stack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4356331" y="3140229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8696207" y="3488712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115584" y="3378406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  <a:endCxn id="51" idx="1"/>
          </p:cNvCxnSpPr>
          <p:nvPr/>
        </p:nvCxnSpPr>
        <p:spPr>
          <a:xfrm rot="5400000" flipH="1" flipV="1">
            <a:off x="4833528" y="2584663"/>
            <a:ext cx="318753" cy="79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6472219" y="1745490"/>
            <a:ext cx="108100" cy="3859110"/>
          </a:xfrm>
          <a:prstGeom prst="bentConnector3">
            <a:avLst>
              <a:gd name="adj1" fmla="val 3114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7796064" y="2821476"/>
            <a:ext cx="659760" cy="426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7</cp:revision>
  <dcterms:created xsi:type="dcterms:W3CDTF">2017-07-28T00:49:09Z</dcterms:created>
  <dcterms:modified xsi:type="dcterms:W3CDTF">2018-04-03T18:44:27Z</dcterms:modified>
</cp:coreProperties>
</file>