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popUndo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142472" y="3416411"/>
            <a:ext cx="16154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resetData</a:t>
            </a:r>
            <a:r>
              <a:rPr lang="en-US" sz="1200" dirty="0" smtClean="0"/>
              <a:t>(</a:t>
            </a:r>
            <a:r>
              <a:rPr lang="en-US" sz="1200" dirty="0" err="1" smtClean="0"/>
              <a:t>AddressBook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76</cp:revision>
  <dcterms:created xsi:type="dcterms:W3CDTF">2016-07-22T14:33:02Z</dcterms:created>
  <dcterms:modified xsi:type="dcterms:W3CDTF">2018-03-25T16:05:33Z</dcterms:modified>
</cp:coreProperties>
</file>