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56626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Tan Jun An</cp:lastModifiedBy>
  <cp:revision>2</cp:revision>
  <dcterms:created xsi:type="dcterms:W3CDTF">2018-06-30T16:04:01Z</dcterms:created>
  <dcterms:modified xsi:type="dcterms:W3CDTF">2018-07-06T13:19:57Z</dcterms:modified>
</cp:coreProperties>
</file>