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n/David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8457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06133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44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Damith Chatura Rajapakse</cp:lastModifiedBy>
  <cp:revision>15</cp:revision>
  <dcterms:created xsi:type="dcterms:W3CDTF">2017-07-27T00:35:51Z</dcterms:created>
  <dcterms:modified xsi:type="dcterms:W3CDTF">2017-12-30T07:17:44Z</dcterms:modified>
</cp:coreProperties>
</file>