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xmlns="" id="{2510217E-1317-499D-9028-76B1365F9ECC}"/>
              </a:ext>
            </a:extLst>
          </p:cNvPr>
          <p:cNvSpPr/>
          <p:nvPr/>
        </p:nvSpPr>
        <p:spPr>
          <a:xfrm>
            <a:off x="5283333" y="2449859"/>
            <a:ext cx="190339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xmlns="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048977"/>
              </p:ext>
            </p:extLst>
          </p:nvPr>
        </p:nvGraphicFramePr>
        <p:xfrm>
          <a:off x="7448062" y="1945830"/>
          <a:ext cx="231777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17773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xmlns="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54279"/>
              </p:ext>
            </p:extLst>
          </p:nvPr>
        </p:nvGraphicFramePr>
        <p:xfrm>
          <a:off x="7448810" y="2756896"/>
          <a:ext cx="234114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41141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792"/>
              </p:ext>
            </p:extLst>
          </p:nvPr>
        </p:nvGraphicFramePr>
        <p:xfrm>
          <a:off x="-95940" y="1945830"/>
          <a:ext cx="238652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6523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99351F92-C437-44BD-BB06-B50D2B9F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4911"/>
              </p:ext>
            </p:extLst>
          </p:nvPr>
        </p:nvGraphicFramePr>
        <p:xfrm>
          <a:off x="-95190" y="2756896"/>
          <a:ext cx="238577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577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sp>
        <p:nvSpPr>
          <p:cNvPr id="23" name="Freeform 22"/>
          <p:cNvSpPr/>
          <p:nvPr/>
        </p:nvSpPr>
        <p:spPr>
          <a:xfrm>
            <a:off x="7296981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06092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93090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-220607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Damith Chatura Rajapakse</cp:lastModifiedBy>
  <cp:revision>9</cp:revision>
  <dcterms:created xsi:type="dcterms:W3CDTF">2017-07-27T00:35:51Z</dcterms:created>
  <dcterms:modified xsi:type="dcterms:W3CDTF">2017-12-30T07:16:45Z</dcterms:modified>
</cp:coreProperties>
</file>