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/>
    <p:restoredTop sz="94624"/>
  </p:normalViewPr>
  <p:slideViewPr>
    <p:cSldViewPr showGuides="1">
      <p:cViewPr>
        <p:scale>
          <a:sx n="150" d="100"/>
          <a:sy n="150" d="100"/>
        </p:scale>
        <p:origin x="108" y="-72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6195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8835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  <a:stCxn id="5" idx="2"/>
          </p:cNvCxnSpPr>
          <p:nvPr/>
        </p:nvCxnSpPr>
        <p:spPr>
          <a:xfrm flipH="1">
            <a:off x="2324740" y="3966260"/>
            <a:ext cx="4573" cy="8110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>
            <a:cxnSpLocks/>
          </p:cNvCxnSpPr>
          <p:nvPr/>
        </p:nvCxnSpPr>
        <p:spPr>
          <a:xfrm rot="16200000" flipV="1">
            <a:off x="1181817" y="2616092"/>
            <a:ext cx="1995238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cxnSpLocks/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134238" y="1542461"/>
            <a:ext cx="1788166" cy="11449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Some commands implement </a:t>
            </a:r>
            <a:r>
              <a:rPr lang="en-US" sz="1050" dirty="0" err="1">
                <a:solidFill>
                  <a:schemeClr val="bg1"/>
                </a:solidFill>
              </a:rPr>
              <a:t>UndoableCommand</a:t>
            </a:r>
            <a:r>
              <a:rPr lang="en-US" sz="1050" dirty="0">
                <a:solidFill>
                  <a:schemeClr val="bg1"/>
                </a:solidFill>
              </a:rPr>
              <a:t>, some implement Command.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D3E9FA9F-F967-45C5-8A80-BFE6478356CA}"/>
              </a:ext>
            </a:extLst>
          </p:cNvPr>
          <p:cNvSpPr/>
          <p:nvPr/>
        </p:nvSpPr>
        <p:spPr>
          <a:xfrm>
            <a:off x="5809226" y="3438900"/>
            <a:ext cx="772043" cy="45524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95">
            <a:extLst>
              <a:ext uri="{FF2B5EF4-FFF2-40B4-BE49-F238E27FC236}">
                <a16:creationId xmlns:a16="http://schemas.microsoft.com/office/drawing/2014/main" id="{7EC77819-AF6B-4605-890B-41C289D3635B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6584326" y="3091222"/>
            <a:ext cx="292555" cy="36415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sosceles Triangle 102">
            <a:extLst>
              <a:ext uri="{FF2B5EF4-FFF2-40B4-BE49-F238E27FC236}">
                <a16:creationId xmlns:a16="http://schemas.microsoft.com/office/drawing/2014/main" id="{D26AB0D2-BCC3-4A0B-ADED-E5DFB9E9EF56}"/>
              </a:ext>
            </a:extLst>
          </p:cNvPr>
          <p:cNvSpPr/>
          <p:nvPr/>
        </p:nvSpPr>
        <p:spPr>
          <a:xfrm rot="2379662" flipV="1">
            <a:off x="6505087" y="3300052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531F8CFF-AA02-438B-9405-8FB027005542}"/>
              </a:ext>
            </a:extLst>
          </p:cNvPr>
          <p:cNvSpPr/>
          <p:nvPr/>
        </p:nvSpPr>
        <p:spPr>
          <a:xfrm>
            <a:off x="2297016" y="3103365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1EC2FC-9AA9-4EC0-B909-0BAAFF2393FE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2700008" y="3450125"/>
            <a:ext cx="0" cy="163587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327BF43-349A-4A74-9D21-E562941F55D5}"/>
              </a:ext>
            </a:extLst>
          </p:cNvPr>
          <p:cNvSpPr txBox="1"/>
          <p:nvPr/>
        </p:nvSpPr>
        <p:spPr>
          <a:xfrm>
            <a:off x="2692980" y="345454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81" name="Elbow Connector 95">
            <a:extLst>
              <a:ext uri="{FF2B5EF4-FFF2-40B4-BE49-F238E27FC236}">
                <a16:creationId xmlns:a16="http://schemas.microsoft.com/office/drawing/2014/main" id="{9D1A9F4E-6DEA-413D-ADE8-71D250D1E9DD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6588605" y="3894142"/>
            <a:ext cx="384297" cy="26134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>
            <a:extLst>
              <a:ext uri="{FF2B5EF4-FFF2-40B4-BE49-F238E27FC236}">
                <a16:creationId xmlns:a16="http://schemas.microsoft.com/office/drawing/2014/main" id="{D62D0A62-EAE8-417C-BCA3-A924A001FFB4}"/>
              </a:ext>
            </a:extLst>
          </p:cNvPr>
          <p:cNvSpPr/>
          <p:nvPr/>
        </p:nvSpPr>
        <p:spPr>
          <a:xfrm rot="18064308" flipV="1">
            <a:off x="6762480" y="402243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56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ZhiYuan-PC</cp:lastModifiedBy>
  <cp:revision>92</cp:revision>
  <dcterms:created xsi:type="dcterms:W3CDTF">2016-07-22T14:33:02Z</dcterms:created>
  <dcterms:modified xsi:type="dcterms:W3CDTF">2017-07-19T12:30:05Z</dcterms:modified>
</cp:coreProperties>
</file>