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7879178" y="4492841"/>
            <a:ext cx="426877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address book (before ‘add n/foo’ was executed) will be restored to s2.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A67B06-A724-436A-A6FA-3C5D268DADEA}"/>
              </a:ext>
            </a:extLst>
          </p:cNvPr>
          <p:cNvGrpSpPr/>
          <p:nvPr/>
        </p:nvGrpSpPr>
        <p:grpSpPr>
          <a:xfrm>
            <a:off x="-272187" y="508318"/>
            <a:ext cx="2839364" cy="3412504"/>
            <a:chOff x="1508289" y="707009"/>
            <a:chExt cx="1913641" cy="20361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3A50C2-4223-433F-B4B9-C123B6230A9C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02FB3B-89CD-4386-90BE-A89E829B690D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602E897-AC55-414E-A133-097A608AA9CB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A2251-D0FB-46DF-9BA0-2C4F4E738263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4105A79-CB0E-4CCF-8AC9-8367702C35DA}"/>
              </a:ext>
            </a:extLst>
          </p:cNvPr>
          <p:cNvSpPr/>
          <p:nvPr/>
        </p:nvSpPr>
        <p:spPr>
          <a:xfrm>
            <a:off x="5106392" y="1882950"/>
            <a:ext cx="2145381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209D535-BCF1-4103-B5B5-979745333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138446"/>
              </p:ext>
            </p:extLst>
          </p:nvPr>
        </p:nvGraphicFramePr>
        <p:xfrm>
          <a:off x="46485" y="3181548"/>
          <a:ext cx="22468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468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31DE9248-3F54-4A4C-A54C-97E97473278C}"/>
              </a:ext>
            </a:extLst>
          </p:cNvPr>
          <p:cNvGrpSpPr/>
          <p:nvPr/>
        </p:nvGrpSpPr>
        <p:grpSpPr>
          <a:xfrm>
            <a:off x="2293314" y="508318"/>
            <a:ext cx="2839364" cy="3412504"/>
            <a:chOff x="1508289" y="707009"/>
            <a:chExt cx="1913641" cy="20361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B195A6-5F02-492F-BA9C-50776050F32E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2AA145-F6EA-481A-8A66-D798CBAB7E3B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6425218-B693-4673-A67D-50DE29791443}"/>
              </a:ext>
            </a:extLst>
          </p:cNvPr>
          <p:cNvGrpSpPr/>
          <p:nvPr/>
        </p:nvGrpSpPr>
        <p:grpSpPr>
          <a:xfrm>
            <a:off x="7238258" y="504958"/>
            <a:ext cx="2839364" cy="3412504"/>
            <a:chOff x="1508289" y="707009"/>
            <a:chExt cx="1913641" cy="203619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E3BC1D-57AA-449E-A24A-3CC86EA890B7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12A1A5A-37CC-4A60-A0A9-E149AE84459E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667EC55-FFE1-465D-90D3-E7951AB08C47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FC04E1-E8EF-4A00-BEAB-CDBFB6DAAA8E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D3C4C52-31CF-49B9-927A-C1329011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28311"/>
              </p:ext>
            </p:extLst>
          </p:nvPr>
        </p:nvGraphicFramePr>
        <p:xfrm>
          <a:off x="7556930" y="3178188"/>
          <a:ext cx="22468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468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FFEFE3C7-9502-4CEE-908A-E0964F0D777F}"/>
              </a:ext>
            </a:extLst>
          </p:cNvPr>
          <p:cNvGrpSpPr/>
          <p:nvPr/>
        </p:nvGrpSpPr>
        <p:grpSpPr>
          <a:xfrm>
            <a:off x="9803759" y="504958"/>
            <a:ext cx="2839364" cy="3412504"/>
            <a:chOff x="1508289" y="707009"/>
            <a:chExt cx="1913641" cy="20361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C291858-4E52-409C-A648-7E1029D85C3E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73E062C-76FE-4DD8-B406-C6B4317036DD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8D16DE18-7466-4D13-9BD2-710BC99AD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63659"/>
              </p:ext>
            </p:extLst>
          </p:nvPr>
        </p:nvGraphicFramePr>
        <p:xfrm>
          <a:off x="10116673" y="2899068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foo”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115496"/>
              </p:ext>
            </p:extLst>
          </p:nvPr>
        </p:nvGraphicFramePr>
        <p:xfrm>
          <a:off x="23832" y="2121635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foo”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Wang Leng Tan</cp:lastModifiedBy>
  <cp:revision>13</cp:revision>
  <dcterms:created xsi:type="dcterms:W3CDTF">2017-07-27T00:35:51Z</dcterms:created>
  <dcterms:modified xsi:type="dcterms:W3CDTF">2017-07-28T01:49:32Z</dcterms:modified>
</cp:coreProperties>
</file>