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28/7/2017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82356-0CB7-4A1B-89A9-653B84969526}"/>
              </a:ext>
            </a:extLst>
          </p:cNvPr>
          <p:cNvGrpSpPr/>
          <p:nvPr/>
        </p:nvGrpSpPr>
        <p:grpSpPr>
          <a:xfrm>
            <a:off x="-272187" y="508318"/>
            <a:ext cx="2839364" cy="3412504"/>
            <a:chOff x="1508289" y="707009"/>
            <a:chExt cx="1913641" cy="2036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906141-0907-4E7F-B280-95161EDCB943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3497DE-EE8A-41EA-8652-D5D11C00C8E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106392" y="1882950"/>
            <a:ext cx="2145381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delete 5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8D0D01D4-A985-415F-94AD-F25353351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79741"/>
              </p:ext>
            </p:extLst>
          </p:nvPr>
        </p:nvGraphicFramePr>
        <p:xfrm>
          <a:off x="46485" y="318154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791A6BC3-619B-4F11-AF63-30F42F5DB0A8}"/>
              </a:ext>
            </a:extLst>
          </p:cNvPr>
          <p:cNvGrpSpPr/>
          <p:nvPr/>
        </p:nvGrpSpPr>
        <p:grpSpPr>
          <a:xfrm>
            <a:off x="2293314" y="508318"/>
            <a:ext cx="2839364" cy="3412504"/>
            <a:chOff x="1508289" y="707009"/>
            <a:chExt cx="1913641" cy="203619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BFE2A-145C-4145-9BB9-F9E7DC80920B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B314AAD-F678-4645-80FA-5808D0583D86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F8A83B-D396-47AD-862F-78A1242CDE73}"/>
              </a:ext>
            </a:extLst>
          </p:cNvPr>
          <p:cNvGrpSpPr/>
          <p:nvPr/>
        </p:nvGrpSpPr>
        <p:grpSpPr>
          <a:xfrm>
            <a:off x="7238258" y="504958"/>
            <a:ext cx="2839364" cy="3412504"/>
            <a:chOff x="1508289" y="707009"/>
            <a:chExt cx="1913641" cy="203619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50FF1C-E7AE-45DB-BF1E-06037FDC9EFC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CE02F2A-323C-47E7-9E2B-81050F63A14C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83457"/>
              </p:ext>
            </p:extLst>
          </p:nvPr>
        </p:nvGraphicFramePr>
        <p:xfrm>
          <a:off x="7556930" y="3178188"/>
          <a:ext cx="22468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468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4E486F0E-4B20-4B39-A800-6ADC3D83D673}"/>
              </a:ext>
            </a:extLst>
          </p:cNvPr>
          <p:cNvGrpSpPr/>
          <p:nvPr/>
        </p:nvGrpSpPr>
        <p:grpSpPr>
          <a:xfrm>
            <a:off x="9803759" y="504958"/>
            <a:ext cx="2839364" cy="3412504"/>
            <a:chOff x="1508289" y="707009"/>
            <a:chExt cx="1913641" cy="203619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0F43F1-5B6A-40F5-986C-CBDC9AC89B07}"/>
                </a:ext>
              </a:extLst>
            </p:cNvPr>
            <p:cNvSpPr/>
            <p:nvPr/>
          </p:nvSpPr>
          <p:spPr>
            <a:xfrm>
              <a:off x="1649690" y="801278"/>
              <a:ext cx="1668545" cy="194192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D466AF-022E-4D08-9BE3-F46C46A51B95}"/>
                </a:ext>
              </a:extLst>
            </p:cNvPr>
            <p:cNvSpPr/>
            <p:nvPr/>
          </p:nvSpPr>
          <p:spPr>
            <a:xfrm>
              <a:off x="1508289" y="707009"/>
              <a:ext cx="1913641" cy="235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33885"/>
              </p:ext>
            </p:extLst>
          </p:nvPr>
        </p:nvGraphicFramePr>
        <p:xfrm>
          <a:off x="7556930" y="2112208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AE510BA1-D69B-444F-9BB8-01CA15D16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53898"/>
              </p:ext>
            </p:extLst>
          </p:nvPr>
        </p:nvGraphicFramePr>
        <p:xfrm>
          <a:off x="2596975" y="2914982"/>
          <a:ext cx="2269482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69482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foo”</a:t>
                      </a:r>
                    </a:p>
                    <a:p>
                      <a:r>
                        <a:rPr lang="en-SG" dirty="0" err="1"/>
                        <a:t>prevAddressBook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Wang Leng Tan</cp:lastModifiedBy>
  <cp:revision>5</cp:revision>
  <dcterms:created xsi:type="dcterms:W3CDTF">2017-07-27T00:35:51Z</dcterms:created>
  <dcterms:modified xsi:type="dcterms:W3CDTF">2017-07-28T01:49:58Z</dcterms:modified>
</cp:coreProperties>
</file>