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6" d="100"/>
          <a:sy n="96" d="100"/>
        </p:scale>
        <p:origin x="1066" y="-44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deletePerson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arse(“1”)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Jeremy Goh</cp:lastModifiedBy>
  <cp:revision>69</cp:revision>
  <dcterms:created xsi:type="dcterms:W3CDTF">2016-07-22T14:33:02Z</dcterms:created>
  <dcterms:modified xsi:type="dcterms:W3CDTF">2017-02-06T11:16:28Z</dcterms:modified>
</cp:coreProperties>
</file>