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1482356-0CB7-4A1B-89A9-653B84969526}"/>
              </a:ext>
            </a:extLst>
          </p:cNvPr>
          <p:cNvGrpSpPr/>
          <p:nvPr/>
        </p:nvGrpSpPr>
        <p:grpSpPr>
          <a:xfrm>
            <a:off x="-272187" y="508318"/>
            <a:ext cx="2839364" cy="3412504"/>
            <a:chOff x="1508289" y="707009"/>
            <a:chExt cx="1913641" cy="2036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906141-0907-4E7F-B280-95161EDCB943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3497DE-EE8A-41EA-8652-D5D11C00C8E5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106392" y="1882950"/>
            <a:ext cx="2145381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latin typeface="Consolas" panose="020B0609020204030204" pitchFamily="49" charset="0"/>
              </a:rPr>
              <a:t>list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8D0D01D4-A985-415F-94AD-F25353351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79741"/>
              </p:ext>
            </p:extLst>
          </p:nvPr>
        </p:nvGraphicFramePr>
        <p:xfrm>
          <a:off x="46485" y="3181548"/>
          <a:ext cx="22468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468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791A6BC3-619B-4F11-AF63-30F42F5DB0A8}"/>
              </a:ext>
            </a:extLst>
          </p:cNvPr>
          <p:cNvGrpSpPr/>
          <p:nvPr/>
        </p:nvGrpSpPr>
        <p:grpSpPr>
          <a:xfrm>
            <a:off x="2293314" y="508318"/>
            <a:ext cx="2839364" cy="3412504"/>
            <a:chOff x="1508289" y="707009"/>
            <a:chExt cx="1913641" cy="203619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3BFE2A-145C-4145-9BB9-F9E7DC80920B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314AAD-F678-4645-80FA-5808D0583D86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AF8A83B-D396-47AD-862F-78A1242CDE73}"/>
              </a:ext>
            </a:extLst>
          </p:cNvPr>
          <p:cNvGrpSpPr/>
          <p:nvPr/>
        </p:nvGrpSpPr>
        <p:grpSpPr>
          <a:xfrm>
            <a:off x="7238258" y="504958"/>
            <a:ext cx="2839364" cy="3412504"/>
            <a:chOff x="1508289" y="707009"/>
            <a:chExt cx="1913641" cy="203619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550FF1C-E7AE-45DB-BF1E-06037FDC9EFC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E02F2A-323C-47E7-9E2B-81050F63A14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83457"/>
              </p:ext>
            </p:extLst>
          </p:nvPr>
        </p:nvGraphicFramePr>
        <p:xfrm>
          <a:off x="7556930" y="3178188"/>
          <a:ext cx="22468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468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4E486F0E-4B20-4B39-A800-6ADC3D83D673}"/>
              </a:ext>
            </a:extLst>
          </p:cNvPr>
          <p:cNvGrpSpPr/>
          <p:nvPr/>
        </p:nvGrpSpPr>
        <p:grpSpPr>
          <a:xfrm>
            <a:off x="9803759" y="504958"/>
            <a:ext cx="2839364" cy="3412504"/>
            <a:chOff x="1508289" y="707009"/>
            <a:chExt cx="1913641" cy="20361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50F43F1-5B6A-40F5-986C-CBDC9AC89B07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D466AF-022E-4D08-9BE3-F46C46A51B95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202407"/>
              </p:ext>
            </p:extLst>
          </p:nvPr>
        </p:nvGraphicFramePr>
        <p:xfrm>
          <a:off x="7556930" y="2112208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31C7719-1990-4E33-839D-286560090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757565"/>
              </p:ext>
            </p:extLst>
          </p:nvPr>
        </p:nvGraphicFramePr>
        <p:xfrm>
          <a:off x="33259" y="2140302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Wang Leng Tan</cp:lastModifiedBy>
  <cp:revision>6</cp:revision>
  <dcterms:created xsi:type="dcterms:W3CDTF">2017-07-27T00:35:51Z</dcterms:created>
  <dcterms:modified xsi:type="dcterms:W3CDTF">2017-07-29T03:37:36Z</dcterms:modified>
</cp:coreProperties>
</file>