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24"/>
  </p:normalViewPr>
  <p:slideViewPr>
    <p:cSldViewPr showGuides="1">
      <p:cViewPr varScale="1">
        <p:scale>
          <a:sx n="104" d="100"/>
          <a:sy n="104" d="100"/>
        </p:scale>
        <p:origin x="1800" y="200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6/2/17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679207" y="838200"/>
            <a:ext cx="7252956" cy="5171150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2" name="Rectangle 62"/>
          <p:cNvSpPr/>
          <p:nvPr/>
        </p:nvSpPr>
        <p:spPr>
          <a:xfrm>
            <a:off x="845045" y="1233865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72859" y="1597536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1474572" y="1667421"/>
            <a:ext cx="200177" cy="412377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2809782" y="1237552"/>
            <a:ext cx="1093635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352800" y="1616867"/>
            <a:ext cx="3799" cy="196453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Rectangle 17"/>
          <p:cNvSpPr/>
          <p:nvPr/>
        </p:nvSpPr>
        <p:spPr>
          <a:xfrm>
            <a:off x="3295897" y="1704706"/>
            <a:ext cx="148295" cy="1800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sp>
        <p:nvSpPr>
          <p:cNvPr id="19" name="Rectangle 62"/>
          <p:cNvSpPr/>
          <p:nvPr/>
        </p:nvSpPr>
        <p:spPr>
          <a:xfrm>
            <a:off x="6223917" y="1828681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d:Delete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Connector 19"/>
          <p:cNvCxnSpPr>
            <a:stCxn id="21" idx="0"/>
          </p:cNvCxnSpPr>
          <p:nvPr/>
        </p:nvCxnSpPr>
        <p:spPr>
          <a:xfrm>
            <a:off x="6760183" y="2298210"/>
            <a:ext cx="8686" cy="349298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6680245" y="2298210"/>
            <a:ext cx="159876" cy="23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1000" y="166742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622728" y="1733023"/>
            <a:ext cx="1652248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762" y="1712298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execute(“delete 1”)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240170" y="2284113"/>
            <a:ext cx="1000086" cy="188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50375" y="3808387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245358" y="2514600"/>
            <a:ext cx="1471957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676638" y="3489050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4800" y="57912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62"/>
          <p:cNvSpPr/>
          <p:nvPr/>
        </p:nvSpPr>
        <p:spPr>
          <a:xfrm>
            <a:off x="8325699" y="1326657"/>
            <a:ext cx="774233" cy="3467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1646044" y="4052148"/>
            <a:ext cx="5043123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6680245" y="4023831"/>
            <a:ext cx="161322" cy="1019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1" name="Straight Connector 70"/>
          <p:cNvCxnSpPr>
            <a:stCxn id="39" idx="2"/>
          </p:cNvCxnSpPr>
          <p:nvPr/>
        </p:nvCxnSpPr>
        <p:spPr>
          <a:xfrm>
            <a:off x="8712816" y="1673417"/>
            <a:ext cx="7672" cy="3965383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3" name="Rectangle 72"/>
          <p:cNvSpPr/>
          <p:nvPr/>
        </p:nvSpPr>
        <p:spPr>
          <a:xfrm>
            <a:off x="8640452" y="4071678"/>
            <a:ext cx="152400" cy="199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843456" y="4081428"/>
            <a:ext cx="1836137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6841567" y="4271481"/>
            <a:ext cx="1838026" cy="9750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46044" y="5043231"/>
            <a:ext cx="505234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977750" y="382403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>
                <a:solidFill>
                  <a:srgbClr val="7030A0"/>
                </a:solidFill>
              </a:rPr>
              <a:t>deletePerson</a:t>
            </a:r>
            <a:r>
              <a:rPr lang="en-US" dirty="0">
                <a:solidFill>
                  <a:srgbClr val="7030A0"/>
                </a:solidFill>
              </a:rPr>
              <a:t>(p)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63524" y="2234652"/>
            <a:ext cx="7670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parse(“1”)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16919" y="1761341"/>
            <a:ext cx="14248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parse(“delete 1”)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726593" y="4812154"/>
            <a:ext cx="122755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commandResult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152400" y="5538488"/>
            <a:ext cx="120958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/>
              <a:t>executionResult</a:t>
            </a:r>
            <a:endParaRPr lang="en-US" dirty="0"/>
          </a:p>
        </p:txBody>
      </p:sp>
      <p:sp>
        <p:nvSpPr>
          <p:cNvPr id="84" name="Rectangle 62"/>
          <p:cNvSpPr/>
          <p:nvPr/>
        </p:nvSpPr>
        <p:spPr>
          <a:xfrm>
            <a:off x="7013039" y="4334117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CommandResult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7770116" y="4795655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6850793" y="4967031"/>
            <a:ext cx="966624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62"/>
          <p:cNvSpPr/>
          <p:nvPr/>
        </p:nvSpPr>
        <p:spPr>
          <a:xfrm>
            <a:off x="4230557" y="153040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DeleteCommand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79110" y="2233406"/>
            <a:ext cx="1602134" cy="202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059948" y="1978074"/>
            <a:ext cx="173696" cy="12936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160946" y="1995586"/>
            <a:ext cx="4474" cy="379561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Rectangle 48"/>
          <p:cNvSpPr/>
          <p:nvPr/>
        </p:nvSpPr>
        <p:spPr>
          <a:xfrm>
            <a:off x="5047708" y="3222857"/>
            <a:ext cx="205843" cy="14644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444193" y="3369330"/>
            <a:ext cx="1710169" cy="2879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850793" y="4586031"/>
            <a:ext cx="162246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428608" y="1763091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449904" y="2108683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62"/>
          <p:cNvSpPr/>
          <p:nvPr/>
        </p:nvSpPr>
        <p:spPr>
          <a:xfrm>
            <a:off x="4339380" y="2750216"/>
            <a:ext cx="159035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ParserResult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002105" y="3268782"/>
            <a:ext cx="98406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parserResult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59946" y="2243643"/>
            <a:ext cx="180223" cy="33447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3444193" y="2578122"/>
            <a:ext cx="1594832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47" idx="1"/>
          </p:cNvCxnSpPr>
          <p:nvPr/>
        </p:nvCxnSpPr>
        <p:spPr>
          <a:xfrm flipV="1">
            <a:off x="3449917" y="2980985"/>
            <a:ext cx="889463" cy="47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62"/>
          <p:cNvSpPr/>
          <p:nvPr/>
        </p:nvSpPr>
        <p:spPr>
          <a:xfrm>
            <a:off x="1894745" y="5105400"/>
            <a:ext cx="1831848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ExecutionResult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7" name="Straight Arrow Connector 86"/>
          <p:cNvCxnSpPr>
            <a:endCxn id="85" idx="1"/>
          </p:cNvCxnSpPr>
          <p:nvPr/>
        </p:nvCxnSpPr>
        <p:spPr>
          <a:xfrm flipV="1">
            <a:off x="1646044" y="5336169"/>
            <a:ext cx="248701" cy="216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733582" y="5566427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89" name="Straight Arrow Connector 88"/>
          <p:cNvCxnSpPr>
            <a:endCxn id="88" idx="2"/>
          </p:cNvCxnSpPr>
          <p:nvPr/>
        </p:nvCxnSpPr>
        <p:spPr>
          <a:xfrm>
            <a:off x="1653251" y="5737803"/>
            <a:ext cx="1156531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023181" y="5677709"/>
            <a:ext cx="3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57" name="Straight Connector 56"/>
          <p:cNvCxnSpPr>
            <a:stCxn id="86" idx="0"/>
          </p:cNvCxnSpPr>
          <p:nvPr/>
        </p:nvCxnSpPr>
        <p:spPr>
          <a:xfrm>
            <a:off x="7846316" y="4795655"/>
            <a:ext cx="12581" cy="101202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TextBox 59"/>
          <p:cNvSpPr txBox="1"/>
          <p:nvPr/>
        </p:nvSpPr>
        <p:spPr>
          <a:xfrm>
            <a:off x="7702651" y="5681971"/>
            <a:ext cx="3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627943" y="5675494"/>
            <a:ext cx="3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  <p:cxnSp>
        <p:nvCxnSpPr>
          <p:cNvPr id="63" name="Straight Connector 62"/>
          <p:cNvCxnSpPr>
            <a:stCxn id="88" idx="0"/>
          </p:cNvCxnSpPr>
          <p:nvPr/>
        </p:nvCxnSpPr>
        <p:spPr>
          <a:xfrm flipH="1">
            <a:off x="2808189" y="5566427"/>
            <a:ext cx="1593" cy="27949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8" name="TextBox 67"/>
          <p:cNvSpPr txBox="1"/>
          <p:nvPr/>
        </p:nvSpPr>
        <p:spPr>
          <a:xfrm>
            <a:off x="2655118" y="5706176"/>
            <a:ext cx="37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45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Yong Zhi Yuan</cp:lastModifiedBy>
  <cp:revision>77</cp:revision>
  <dcterms:created xsi:type="dcterms:W3CDTF">2016-07-22T14:33:02Z</dcterms:created>
  <dcterms:modified xsi:type="dcterms:W3CDTF">2017-06-02T03:37:52Z</dcterms:modified>
</cp:coreProperties>
</file>