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SG" sz="1801" dirty="0" smtClean="0"/>
              <a:t>else]</a:t>
            </a:r>
            <a:endParaRPr lang="en-SG" sz="180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</a:t>
            </a:r>
            <a:r>
              <a:rPr lang="en-US" dirty="0"/>
              <a:t>command commits address </a:t>
            </a:r>
            <a:r>
              <a:rPr lang="en-US" dirty="0" smtClean="0"/>
              <a:t>book]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Purge redundant states </a:t>
            </a:r>
            <a:r>
              <a:rPr lang="en-SG" sz="1801" dirty="0"/>
              <a:t>and then </a:t>
            </a:r>
            <a:r>
              <a:rPr lang="en-SG" sz="1801" dirty="0" smtClean="0"/>
              <a:t>save </a:t>
            </a:r>
            <a:r>
              <a:rPr lang="en-SG" sz="1801" dirty="0" err="1" smtClean="0"/>
              <a:t>addressbook</a:t>
            </a:r>
            <a:r>
              <a:rPr lang="en-SG" sz="1801" dirty="0" smtClean="0"/>
              <a:t> </a:t>
            </a:r>
            <a:r>
              <a:rPr lang="en-SG" sz="1801" dirty="0"/>
              <a:t>to </a:t>
            </a:r>
            <a:r>
              <a:rPr lang="en-SG" sz="1801" dirty="0" err="1"/>
              <a:t>addressBookStateList</a:t>
            </a:r>
            <a:r>
              <a:rPr lang="en-SG" sz="1801" dirty="0"/>
              <a:t> 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18</cp:revision>
  <dcterms:created xsi:type="dcterms:W3CDTF">2017-07-28T00:49:09Z</dcterms:created>
  <dcterms:modified xsi:type="dcterms:W3CDTF">2018-07-06T04:15:33Z</dcterms:modified>
</cp:coreProperties>
</file>