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address book (before ‘add </a:t>
            </a:r>
            <a:r>
              <a:rPr lang="en-SG" dirty="0" smtClean="0"/>
              <a:t>n/David …’ </a:t>
            </a:r>
            <a:r>
              <a:rPr lang="en-SG" dirty="0"/>
              <a:t>was executed) will be restored to </a:t>
            </a:r>
            <a:r>
              <a:rPr lang="en-SG" dirty="0" smtClean="0"/>
              <a:t>state ab1.</a:t>
            </a:r>
            <a:endParaRPr lang="en-SG" dirty="0"/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</a:t>
            </a:r>
            <a:r>
              <a:rPr lang="en-SG" dirty="0"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93041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ab0:</a:t>
                      </a:r>
                      <a:r>
                        <a:rPr lang="en-SG" sz="1800" u="sng" dirty="0" smtClean="0"/>
                        <a:t>AddressBook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7" name="Up Arrow 26"/>
          <p:cNvSpPr/>
          <p:nvPr/>
        </p:nvSpPr>
        <p:spPr>
          <a:xfrm>
            <a:off x="5390831" y="2002972"/>
            <a:ext cx="234009" cy="8044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</a:t>
            </a:r>
            <a:r>
              <a:rPr lang="en-SG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7" name="Up Arrow 36"/>
          <p:cNvSpPr/>
          <p:nvPr/>
        </p:nvSpPr>
        <p:spPr>
          <a:xfrm>
            <a:off x="3282461" y="4421799"/>
            <a:ext cx="261031" cy="7987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21390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ab1:</a:t>
                      </a:r>
                      <a:r>
                        <a:rPr lang="en-SG" sz="1800" u="sng" dirty="0" smtClean="0"/>
                        <a:t>AddressBook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48791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ab2:</a:t>
                      </a:r>
                      <a:r>
                        <a:rPr lang="en-SG" sz="1800" u="sng" dirty="0" smtClean="0"/>
                        <a:t>AddressBook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78430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ab0:</a:t>
                      </a:r>
                      <a:r>
                        <a:rPr lang="en-SG" sz="1800" u="sng" dirty="0" smtClean="0"/>
                        <a:t>AddressBook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23626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ab1:</a:t>
                      </a:r>
                      <a:r>
                        <a:rPr lang="en-SG" sz="1800" u="sng" dirty="0" smtClean="0"/>
                        <a:t>AddressBook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90620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ab2:</a:t>
                      </a:r>
                      <a:r>
                        <a:rPr lang="en-SG" sz="1800" u="sng" dirty="0" smtClean="0"/>
                        <a:t>AddressBook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35</cp:revision>
  <dcterms:created xsi:type="dcterms:W3CDTF">2017-07-27T00:35:51Z</dcterms:created>
  <dcterms:modified xsi:type="dcterms:W3CDTF">2018-07-06T04:58:13Z</dcterms:modified>
</cp:coreProperties>
</file>