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>
        <p:scale>
          <a:sx n="185" d="100"/>
          <a:sy n="185" d="100"/>
        </p:scale>
        <p:origin x="-416" y="-10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581895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 flipV="1">
            <a:off x="2876130" y="3755275"/>
            <a:ext cx="653220" cy="163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743200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72832" y="3766112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831294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831294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831292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088711" y="1962201"/>
            <a:ext cx="254462" cy="555486"/>
            <a:chOff x="3949242" y="578739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703459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617927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6098740" y="2390577"/>
            <a:ext cx="254462" cy="555486"/>
            <a:chOff x="3965759" y="592436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3917962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>
            <a:off x="3917962" y="3332439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>
            <a:off x="3925321" y="2036175"/>
            <a:ext cx="327805" cy="1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346209" y="3538793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716492" cy="6043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716494" cy="10265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716494" cy="14329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5924929" y="272830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5924929" y="2322317"/>
            <a:ext cx="595298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4248488" y="2033984"/>
            <a:ext cx="0" cy="13048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248488" y="220980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255042" y="260724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248487" y="304800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 flipV="1">
            <a:off x="3924370" y="2535795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35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86</cp:revision>
  <dcterms:created xsi:type="dcterms:W3CDTF">2016-07-22T14:33:02Z</dcterms:created>
  <dcterms:modified xsi:type="dcterms:W3CDTF">2017-06-02T01:48:34Z</dcterms:modified>
</cp:coreProperties>
</file>