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AddressBook2 deleted.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currentStatePointer</a:t>
            </a:r>
            <a:r>
              <a:rPr lang="en-SG" dirty="0" smtClean="0">
                <a:latin typeface="Consolas" panose="020B0609020204030204" pitchFamily="49" charset="0"/>
              </a:rPr>
              <a:t> = </a:t>
            </a:r>
            <a:r>
              <a:rPr lang="en-SG" dirty="0" smtClean="0">
                <a:latin typeface="Consolas" panose="020B0609020204030204" pitchFamily="49" charset="0"/>
              </a:rPr>
              <a:t>1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21342"/>
              </p:ext>
            </p:extLst>
          </p:nvPr>
        </p:nvGraphicFramePr>
        <p:xfrm>
          <a:off x="473240" y="1476102"/>
          <a:ext cx="178973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8973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sz="2000" u="sng" dirty="0" smtClean="0"/>
                        <a:t>AddressBook0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5257"/>
              </p:ext>
            </p:extLst>
          </p:nvPr>
        </p:nvGraphicFramePr>
        <p:xfrm>
          <a:off x="2563168" y="3931005"/>
          <a:ext cx="1753888" cy="40905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5388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9055">
                <a:tc>
                  <a:txBody>
                    <a:bodyPr/>
                    <a:lstStyle/>
                    <a:p>
                      <a:r>
                        <a:rPr lang="en-SG" sz="2000" u="sng" dirty="0" smtClean="0"/>
                        <a:t>:AddressBook1</a:t>
                      </a:r>
                      <a:endParaRPr lang="en-SG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Up Arrow 19"/>
          <p:cNvSpPr/>
          <p:nvPr/>
        </p:nvSpPr>
        <p:spPr>
          <a:xfrm>
            <a:off x="3317788" y="2022713"/>
            <a:ext cx="234009" cy="8044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60986" y="52455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currentStatePointer</a:t>
            </a:r>
            <a:r>
              <a:rPr lang="en-SG" dirty="0" smtClean="0">
                <a:latin typeface="Consolas" panose="020B0609020204030204" pitchFamily="49" charset="0"/>
              </a:rPr>
              <a:t> = </a:t>
            </a:r>
            <a:r>
              <a:rPr lang="en-SG" dirty="0" smtClean="0">
                <a:latin typeface="Consolas" panose="020B0609020204030204" pitchFamily="49" charset="0"/>
              </a:rPr>
              <a:t>2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18538"/>
              </p:ext>
            </p:extLst>
          </p:nvPr>
        </p:nvGraphicFramePr>
        <p:xfrm>
          <a:off x="473240" y="3931005"/>
          <a:ext cx="1825824" cy="40905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9055">
                <a:tc>
                  <a:txBody>
                    <a:bodyPr/>
                    <a:lstStyle/>
                    <a:p>
                      <a:r>
                        <a:rPr lang="en-SG" sz="2000" u="sng" dirty="0" smtClean="0"/>
                        <a:t>:AddressBook0</a:t>
                      </a:r>
                      <a:endParaRPr lang="en-SG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4" name="Up Arrow 23"/>
          <p:cNvSpPr/>
          <p:nvPr/>
        </p:nvSpPr>
        <p:spPr>
          <a:xfrm>
            <a:off x="5303455" y="4432491"/>
            <a:ext cx="261031" cy="7987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73077"/>
              </p:ext>
            </p:extLst>
          </p:nvPr>
        </p:nvGraphicFramePr>
        <p:xfrm>
          <a:off x="2563054" y="1484935"/>
          <a:ext cx="1753888" cy="40905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5388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9055">
                <a:tc>
                  <a:txBody>
                    <a:bodyPr/>
                    <a:lstStyle/>
                    <a:p>
                      <a:r>
                        <a:rPr lang="en-SG" sz="2000" u="sng" dirty="0" smtClean="0"/>
                        <a:t>:AddressBook1</a:t>
                      </a:r>
                      <a:endParaRPr lang="en-SG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75216"/>
              </p:ext>
            </p:extLst>
          </p:nvPr>
        </p:nvGraphicFramePr>
        <p:xfrm>
          <a:off x="4581160" y="3931005"/>
          <a:ext cx="1753888" cy="40905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5388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9055">
                <a:tc>
                  <a:txBody>
                    <a:bodyPr/>
                    <a:lstStyle/>
                    <a:p>
                      <a:r>
                        <a:rPr lang="en-SG" sz="2000" u="sng" dirty="0" smtClean="0"/>
                        <a:t>:</a:t>
                      </a:r>
                      <a:r>
                        <a:rPr lang="en-SG" sz="2000" u="sng" dirty="0" smtClean="0"/>
                        <a:t>AddressBook3</a:t>
                      </a:r>
                      <a:endParaRPr lang="en-SG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39357"/>
              </p:ext>
            </p:extLst>
          </p:nvPr>
        </p:nvGraphicFramePr>
        <p:xfrm>
          <a:off x="4581159" y="1489095"/>
          <a:ext cx="1753888" cy="40905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5388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9055">
                <a:tc>
                  <a:txBody>
                    <a:bodyPr/>
                    <a:lstStyle/>
                    <a:p>
                      <a:r>
                        <a:rPr lang="en-SG" sz="2000" u="sng" dirty="0" smtClean="0"/>
                        <a:t>:</a:t>
                      </a:r>
                      <a:r>
                        <a:rPr lang="en-SG" sz="2000" u="sng" dirty="0" smtClean="0"/>
                        <a:t>AddressBook2</a:t>
                      </a:r>
                      <a:endParaRPr lang="en-SG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26</cp:revision>
  <dcterms:created xsi:type="dcterms:W3CDTF">2017-07-27T00:35:51Z</dcterms:created>
  <dcterms:modified xsi:type="dcterms:W3CDTF">2018-04-21T18:30:10Z</dcterms:modified>
</cp:coreProperties>
</file>