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4/4/2018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4/4/2018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4/4/2018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4/4/2018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4/4/2018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4/4/2018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30"/>
          <p:cNvSpPr/>
          <p:nvPr/>
        </p:nvSpPr>
        <p:spPr>
          <a:xfrm>
            <a:off x="7253073" y="1393371"/>
            <a:ext cx="2665202" cy="2483417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10006093" y="1393371"/>
            <a:ext cx="2612628" cy="2483417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C81D8A5-64FA-43CA-A840-AD5956B10767}"/>
              </a:ext>
            </a:extLst>
          </p:cNvPr>
          <p:cNvSpPr txBox="1"/>
          <p:nvPr/>
        </p:nvSpPr>
        <p:spPr>
          <a:xfrm>
            <a:off x="-62383" y="390364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697F45-641B-485D-883D-A42801488B09}"/>
              </a:ext>
            </a:extLst>
          </p:cNvPr>
          <p:cNvSpPr txBox="1"/>
          <p:nvPr/>
        </p:nvSpPr>
        <p:spPr>
          <a:xfrm>
            <a:off x="2520692" y="3900280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2510217E-1317-499D-9028-76B1365F9ECC}"/>
              </a:ext>
            </a:extLst>
          </p:cNvPr>
          <p:cNvSpPr/>
          <p:nvPr/>
        </p:nvSpPr>
        <p:spPr>
          <a:xfrm>
            <a:off x="5282506" y="2175184"/>
            <a:ext cx="1970566" cy="1263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clear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B97786-43AA-465A-B0C2-C2BB0496C11A}"/>
              </a:ext>
            </a:extLst>
          </p:cNvPr>
          <p:cNvSpPr txBox="1"/>
          <p:nvPr/>
        </p:nvSpPr>
        <p:spPr>
          <a:xfrm>
            <a:off x="7448062" y="390028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2FA7501-57DB-4681-88CB-AD262A77BE84}"/>
              </a:ext>
            </a:extLst>
          </p:cNvPr>
          <p:cNvSpPr txBox="1"/>
          <p:nvPr/>
        </p:nvSpPr>
        <p:spPr>
          <a:xfrm>
            <a:off x="10031137" y="3896920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2482268" y="1393371"/>
            <a:ext cx="2632116" cy="2483417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-226423" y="1393371"/>
            <a:ext cx="2627109" cy="2483417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BA40FD4-3A8F-44EA-930E-0E72EA76E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810603"/>
              </p:ext>
            </p:extLst>
          </p:nvPr>
        </p:nvGraphicFramePr>
        <p:xfrm>
          <a:off x="2568809" y="3072616"/>
          <a:ext cx="2458129" cy="73152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5812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37083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:AddressBook2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prevAddressBook</a:t>
                      </a:r>
                      <a:r>
                        <a:rPr lang="en-SG" dirty="0" smtClean="0"/>
                        <a:t> </a:t>
                      </a:r>
                      <a:r>
                        <a:rPr lang="en-SG" dirty="0"/>
                        <a:t>= </a:t>
                      </a:r>
                      <a:r>
                        <a:rPr lang="en-SG" dirty="0" smtClean="0"/>
                        <a:t>s2</a:t>
                      </a:r>
                      <a:endParaRPr lang="en-SG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695067"/>
              </p:ext>
            </p:extLst>
          </p:nvPr>
        </p:nvGraphicFramePr>
        <p:xfrm>
          <a:off x="-139026" y="3072616"/>
          <a:ext cx="2458129" cy="73152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58129">
                  <a:extLst>
                    <a:ext uri="{9D8B030D-6E8A-4147-A177-3AD203B41FA5}">
                      <a16:colId xmlns:a16="http://schemas.microsoft.com/office/drawing/2014/main" val="1035561518"/>
                    </a:ext>
                  </a:extLst>
                </a:gridCol>
              </a:tblGrid>
              <a:tr h="322614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:</a:t>
                      </a:r>
                      <a:r>
                        <a:rPr lang="en-SG" u="sng" dirty="0" smtClean="0"/>
                        <a:t>AddressBook0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4543037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prevAddressBook</a:t>
                      </a:r>
                      <a:r>
                        <a:rPr lang="en-SG" dirty="0" smtClean="0"/>
                        <a:t> </a:t>
                      </a:r>
                      <a:r>
                        <a:rPr lang="en-SG" dirty="0"/>
                        <a:t>= </a:t>
                      </a:r>
                      <a:r>
                        <a:rPr lang="en-SG" dirty="0" smtClean="0"/>
                        <a:t>s0</a:t>
                      </a:r>
                      <a:endParaRPr lang="en-SG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95291331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706526"/>
              </p:ext>
            </p:extLst>
          </p:nvPr>
        </p:nvGraphicFramePr>
        <p:xfrm>
          <a:off x="7378562" y="3072616"/>
          <a:ext cx="2458129" cy="73152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58129">
                  <a:extLst>
                    <a:ext uri="{9D8B030D-6E8A-4147-A177-3AD203B41FA5}">
                      <a16:colId xmlns:a16="http://schemas.microsoft.com/office/drawing/2014/main" val="1035561518"/>
                    </a:ext>
                  </a:extLst>
                </a:gridCol>
              </a:tblGrid>
              <a:tr h="322614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:</a:t>
                      </a:r>
                      <a:r>
                        <a:rPr lang="en-SG" u="sng" dirty="0" smtClean="0"/>
                        <a:t>AddressBook0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4543037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prevAddressBook</a:t>
                      </a:r>
                      <a:r>
                        <a:rPr lang="en-SG" dirty="0" smtClean="0"/>
                        <a:t> </a:t>
                      </a:r>
                      <a:r>
                        <a:rPr lang="en-SG" dirty="0"/>
                        <a:t>= </a:t>
                      </a:r>
                      <a:r>
                        <a:rPr lang="en-SG" dirty="0" smtClean="0"/>
                        <a:t>s0</a:t>
                      </a:r>
                      <a:endParaRPr lang="en-SG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95291331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BA40FD4-3A8F-44EA-930E-0E72EA76E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435556"/>
              </p:ext>
            </p:extLst>
          </p:nvPr>
        </p:nvGraphicFramePr>
        <p:xfrm>
          <a:off x="7369591" y="2268444"/>
          <a:ext cx="2458129" cy="73152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5812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37083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:</a:t>
                      </a:r>
                      <a:r>
                        <a:rPr lang="en-SG" u="sng" dirty="0" smtClean="0"/>
                        <a:t>AddressBook1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prevAddressBook</a:t>
                      </a:r>
                      <a:r>
                        <a:rPr lang="en-SG" dirty="0" smtClean="0"/>
                        <a:t> </a:t>
                      </a:r>
                      <a:r>
                        <a:rPr lang="en-SG" dirty="0"/>
                        <a:t>= </a:t>
                      </a:r>
                      <a:r>
                        <a:rPr lang="en-SG" dirty="0" smtClean="0"/>
                        <a:t>s1</a:t>
                      </a:r>
                      <a:endParaRPr lang="en-SG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017280"/>
              </p:ext>
            </p:extLst>
          </p:nvPr>
        </p:nvGraphicFramePr>
        <p:xfrm>
          <a:off x="-139026" y="2268444"/>
          <a:ext cx="2458129" cy="73152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58129">
                  <a:extLst>
                    <a:ext uri="{9D8B030D-6E8A-4147-A177-3AD203B41FA5}">
                      <a16:colId xmlns:a16="http://schemas.microsoft.com/office/drawing/2014/main" val="1035561518"/>
                    </a:ext>
                  </a:extLst>
                </a:gridCol>
              </a:tblGrid>
              <a:tr h="322614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:</a:t>
                      </a:r>
                      <a:r>
                        <a:rPr lang="en-SG" u="sng" dirty="0" smtClean="0"/>
                        <a:t>AddressBook1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4543037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prevAddressBook</a:t>
                      </a:r>
                      <a:r>
                        <a:rPr lang="en-SG" dirty="0" smtClean="0"/>
                        <a:t> </a:t>
                      </a:r>
                      <a:r>
                        <a:rPr lang="en-SG" dirty="0"/>
                        <a:t>= </a:t>
                      </a:r>
                      <a:r>
                        <a:rPr lang="en-SG" dirty="0" smtClean="0"/>
                        <a:t>s1</a:t>
                      </a:r>
                      <a:endParaRPr lang="en-SG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95291331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BA40FD4-3A8F-44EA-930E-0E72EA76E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570343"/>
              </p:ext>
            </p:extLst>
          </p:nvPr>
        </p:nvGraphicFramePr>
        <p:xfrm>
          <a:off x="7369590" y="1464272"/>
          <a:ext cx="2458129" cy="73152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5812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37083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:</a:t>
                      </a:r>
                      <a:r>
                        <a:rPr lang="en-SG" u="sng" dirty="0" smtClean="0"/>
                        <a:t>AddressBook2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prevAddressBook</a:t>
                      </a:r>
                      <a:r>
                        <a:rPr lang="en-SG" dirty="0" smtClean="0"/>
                        <a:t> </a:t>
                      </a:r>
                      <a:r>
                        <a:rPr lang="en-SG" dirty="0"/>
                        <a:t>= </a:t>
                      </a:r>
                      <a:r>
                        <a:rPr lang="en-SG" dirty="0" smtClean="0"/>
                        <a:t>s2</a:t>
                      </a:r>
                      <a:endParaRPr lang="en-SG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35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tan junan</cp:lastModifiedBy>
  <cp:revision>11</cp:revision>
  <dcterms:created xsi:type="dcterms:W3CDTF">2017-07-27T00:35:51Z</dcterms:created>
  <dcterms:modified xsi:type="dcterms:W3CDTF">2018-04-03T18:34:11Z</dcterms:modified>
</cp:coreProperties>
</file>