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47516" y="2740398"/>
            <a:ext cx="49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resetData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ReadOnlyAddressBook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75293" y="2952005"/>
            <a:ext cx="13686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undoAddressBook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98</cp:revision>
  <dcterms:created xsi:type="dcterms:W3CDTF">2016-07-22T14:33:02Z</dcterms:created>
  <dcterms:modified xsi:type="dcterms:W3CDTF">2018-07-06T09:21:59Z</dcterms:modified>
</cp:coreProperties>
</file>