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603316" y="1376313"/>
            <a:ext cx="1913641" cy="2036191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6DD1C-897D-42C9-A6D0-5BDAF2D25691}"/>
              </a:ext>
            </a:extLst>
          </p:cNvPr>
          <p:cNvGrpSpPr/>
          <p:nvPr/>
        </p:nvGrpSpPr>
        <p:grpSpPr>
          <a:xfrm>
            <a:off x="2554662" y="1376312"/>
            <a:ext cx="1913641" cy="2036191"/>
            <a:chOff x="1508289" y="707009"/>
            <a:chExt cx="1913641" cy="2036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F116B-3671-4691-87F2-A7E6CCF44EE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2E8CC0-AF16-4839-9CD2-540FA71C6502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744716" y="3412503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677209" y="3412502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52532" y="1809946"/>
            <a:ext cx="1904214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929808-815A-441F-92C9-2B05CC08BB84}"/>
              </a:ext>
            </a:extLst>
          </p:cNvPr>
          <p:cNvGrpSpPr/>
          <p:nvPr/>
        </p:nvGrpSpPr>
        <p:grpSpPr>
          <a:xfrm>
            <a:off x="7618430" y="1376311"/>
            <a:ext cx="1913641" cy="2036191"/>
            <a:chOff x="1508289" y="707009"/>
            <a:chExt cx="1913641" cy="2036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0CA15B-4E00-4C6B-A828-B496009DF9D0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DA30A1-1391-4B41-9002-B0877EB340B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D42386-3A4B-4F2F-85F0-F64F8417BD82}"/>
              </a:ext>
            </a:extLst>
          </p:cNvPr>
          <p:cNvGrpSpPr/>
          <p:nvPr/>
        </p:nvGrpSpPr>
        <p:grpSpPr>
          <a:xfrm>
            <a:off x="9569776" y="1376310"/>
            <a:ext cx="1913641" cy="2036191"/>
            <a:chOff x="1508289" y="707009"/>
            <a:chExt cx="1913641" cy="20361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21340F-9D80-4FE1-B741-0ABD65FCA53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C3F2AA-29A8-494B-AFB3-BB8D94632DA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8C736B-6E42-4741-A4AA-80040EC25AF7}"/>
              </a:ext>
            </a:extLst>
          </p:cNvPr>
          <p:cNvSpPr txBox="1"/>
          <p:nvPr/>
        </p:nvSpPr>
        <p:spPr>
          <a:xfrm>
            <a:off x="7759830" y="3412501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8FA99-C19E-4B7D-90FE-0F61DE2FE087}"/>
              </a:ext>
            </a:extLst>
          </p:cNvPr>
          <p:cNvSpPr txBox="1"/>
          <p:nvPr/>
        </p:nvSpPr>
        <p:spPr>
          <a:xfrm>
            <a:off x="9692323" y="3412500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2D07B-7466-4E15-B121-0BD34C1CAA31}"/>
              </a:ext>
            </a:extLst>
          </p:cNvPr>
          <p:cNvSpPr/>
          <p:nvPr/>
        </p:nvSpPr>
        <p:spPr>
          <a:xfrm>
            <a:off x="838982" y="2903451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edit 5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6884DD-F4AF-427C-A7D4-137DF855084D}"/>
              </a:ext>
            </a:extLst>
          </p:cNvPr>
          <p:cNvSpPr/>
          <p:nvPr/>
        </p:nvSpPr>
        <p:spPr>
          <a:xfrm>
            <a:off x="838982" y="2413255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FC329-B132-49A8-AD3B-97A150A83CE6}"/>
              </a:ext>
            </a:extLst>
          </p:cNvPr>
          <p:cNvSpPr/>
          <p:nvPr/>
        </p:nvSpPr>
        <p:spPr>
          <a:xfrm>
            <a:off x="9805443" y="2903447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7FEEC7-B009-4B7B-B64B-00CC8CC1FD16}"/>
              </a:ext>
            </a:extLst>
          </p:cNvPr>
          <p:cNvSpPr/>
          <p:nvPr/>
        </p:nvSpPr>
        <p:spPr>
          <a:xfrm>
            <a:off x="7863525" y="2899583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edit 5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435391" y="3921550"/>
            <a:ext cx="426877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before ‘add n/a’ was executed will be restored.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2</cp:revision>
  <dcterms:created xsi:type="dcterms:W3CDTF">2017-07-27T00:35:51Z</dcterms:created>
  <dcterms:modified xsi:type="dcterms:W3CDTF">2017-07-27T00:52:37Z</dcterms:modified>
</cp:coreProperties>
</file>