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D0D01D4-A985-415F-94AD-F25353351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9741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83457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02407"/>
              </p:ext>
            </p:extLst>
          </p:nvPr>
        </p:nvGraphicFramePr>
        <p:xfrm>
          <a:off x="7556930" y="211220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1C7719-1990-4E33-839D-286560090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5258"/>
              </p:ext>
            </p:extLst>
          </p:nvPr>
        </p:nvGraphicFramePr>
        <p:xfrm>
          <a:off x="33259" y="2112021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7</cp:revision>
  <dcterms:created xsi:type="dcterms:W3CDTF">2017-07-27T00:35:51Z</dcterms:created>
  <dcterms:modified xsi:type="dcterms:W3CDTF">2017-07-29T13:03:10Z</dcterms:modified>
</cp:coreProperties>
</file>