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1152" y="-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 flipH="1">
            <a:off x="1964269" y="2191178"/>
            <a:ext cx="609602" cy="1656813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437468" y="4191000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486095"/>
            <a:ext cx="83819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>
            <a:off x="4059769" y="3847991"/>
            <a:ext cx="0" cy="343009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" idx="2"/>
            <a:endCxn id="8" idx="1"/>
          </p:cNvCxnSpPr>
          <p:nvPr/>
        </p:nvCxnSpPr>
        <p:spPr>
          <a:xfrm rot="16200000" flipH="1">
            <a:off x="2570605" y="3546456"/>
            <a:ext cx="565329" cy="1168398"/>
          </a:xfrm>
          <a:prstGeom prst="bentConnector2">
            <a:avLst/>
          </a:prstGeom>
          <a:ln w="285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88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1458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2390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4" idx="2"/>
          </p:cNvCxnSpPr>
          <p:nvPr/>
        </p:nvCxnSpPr>
        <p:spPr>
          <a:xfrm rot="16200000" flipH="1">
            <a:off x="5168903" y="3462867"/>
            <a:ext cx="1439334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4682069" y="2709333"/>
            <a:ext cx="482600" cy="1473200"/>
          </a:xfrm>
          <a:custGeom>
            <a:avLst/>
            <a:gdLst>
              <a:gd name="connsiteX0" fmla="*/ 0 w 482600"/>
              <a:gd name="connsiteY0" fmla="*/ 0 h 1473200"/>
              <a:gd name="connsiteX1" fmla="*/ 482600 w 482600"/>
              <a:gd name="connsiteY1" fmla="*/ 431800 h 1473200"/>
              <a:gd name="connsiteX2" fmla="*/ 482600 w 482600"/>
              <a:gd name="connsiteY2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1473200">
                <a:moveTo>
                  <a:pt x="0" y="0"/>
                </a:moveTo>
                <a:lnTo>
                  <a:pt x="482600" y="431800"/>
                </a:lnTo>
                <a:lnTo>
                  <a:pt x="482600" y="1473200"/>
                </a:lnTo>
              </a:path>
            </a:pathLst>
          </a:custGeom>
          <a:ln w="28575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509929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464844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661567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663770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602859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626464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914400" y="3707233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704592" y="3922190"/>
            <a:ext cx="705616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617848" y="3841492"/>
            <a:ext cx="484006" cy="110071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830791" y="443919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{abstract}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5400000">
            <a:off x="6067401" y="4280707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830792" y="367960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4154391" y="3685957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944583" y="3900914"/>
            <a:ext cx="886209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4113498" y="4564558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840191" y="5117872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763827" y="5117872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6063663" y="4785955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657750" y="4576707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6119568" y="5038525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3505200" y="4122220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2209799" y="1750187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2446408" y="1591698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2209799" y="990600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4270468" y="1719833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{abstract}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4507077" y="1561344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4270468" y="960246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4232778" y="2398510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4530312" y="2066593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4587367" y="2320312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3498756" y="1402858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68</Words>
  <Application>Microsoft Office PowerPoint</Application>
  <PresentationFormat>On-screen Show (4:3)</PresentationFormat>
  <Paragraphs>52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AddressBook – Level 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RAJAPAKSE, Damith Chatura</cp:lastModifiedBy>
  <cp:revision>24</cp:revision>
  <dcterms:created xsi:type="dcterms:W3CDTF">2016-07-22T14:33:02Z</dcterms:created>
  <dcterms:modified xsi:type="dcterms:W3CDTF">2016-09-24T15:14:06Z</dcterms:modified>
</cp:coreProperties>
</file>