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69" d="100"/>
          <a:sy n="69" d="100"/>
        </p:scale>
        <p:origin x="1212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3582" y="283193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49222" cy="228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77259" y="293234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13307" y="3019035"/>
            <a:ext cx="273710" cy="171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53118" y="294288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89166" y="3029575"/>
            <a:ext cx="424511" cy="187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737710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41527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71139" y="2049107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793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29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Lewis Koh</cp:lastModifiedBy>
  <cp:revision>68</cp:revision>
  <dcterms:created xsi:type="dcterms:W3CDTF">2016-07-22T14:33:02Z</dcterms:created>
  <dcterms:modified xsi:type="dcterms:W3CDTF">2018-03-23T10:23:54Z</dcterms:modified>
</cp:coreProperties>
</file>