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8077993" y="2992019"/>
            <a:ext cx="335208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6" y="2477656"/>
            <a:ext cx="125971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JsonAdaptedPerson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2018-12-01T13:26:06Z</dcterms:modified>
</cp:coreProperties>
</file>