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06392" y="1836542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C326501-182B-4FC9-A68E-5FC3D3BA0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5330"/>
              </p:ext>
            </p:extLst>
          </p:nvPr>
        </p:nvGraphicFramePr>
        <p:xfrm>
          <a:off x="7556930" y="3131780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9803759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12</cp:revision>
  <dcterms:created xsi:type="dcterms:W3CDTF">2017-07-27T00:35:51Z</dcterms:created>
  <dcterms:modified xsi:type="dcterms:W3CDTF">2017-07-29T03:28:40Z</dcterms:modified>
</cp:coreProperties>
</file>