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1120632" y="320005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356301" y="331789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1583906" y="296051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54261" y="3317892"/>
            <a:ext cx="389055" cy="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8E8723C3-03E7-46BE-8211-AAF9ADC7B033}"/>
              </a:ext>
            </a:extLst>
          </p:cNvPr>
          <p:cNvSpPr/>
          <p:nvPr/>
        </p:nvSpPr>
        <p:spPr>
          <a:xfrm>
            <a:off x="3543314" y="307750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D3846-DF71-49C4-AE22-6CE1C8B39149}"/>
              </a:ext>
            </a:extLst>
          </p:cNvPr>
          <p:cNvSpPr txBox="1"/>
          <p:nvPr/>
        </p:nvSpPr>
        <p:spPr>
          <a:xfrm>
            <a:off x="3721078" y="2483753"/>
            <a:ext cx="160266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</a:t>
            </a:r>
            <a:r>
              <a:rPr lang="en-SG" sz="1600" dirty="0" smtClean="0">
                <a:latin typeface="Consolas" panose="020B0609020204030204" pitchFamily="49" charset="0"/>
              </a:rPr>
              <a:t>undo</a:t>
            </a:r>
            <a:r>
              <a:rPr lang="en-SG" sz="1801" dirty="0" smtClean="0"/>
              <a:t> or </a:t>
            </a:r>
            <a:r>
              <a:rPr lang="en-SG" sz="1600" dirty="0">
                <a:latin typeface="Consolas" panose="020B0609020204030204" pitchFamily="49" charset="0"/>
              </a:rPr>
              <a:t>redo</a:t>
            </a:r>
            <a:r>
              <a:rPr lang="en-SG" sz="1801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0BB788-4B9F-4654-A5F0-F380DA681824}"/>
              </a:ext>
            </a:extLst>
          </p:cNvPr>
          <p:cNvSpPr txBox="1"/>
          <p:nvPr/>
        </p:nvSpPr>
        <p:spPr>
          <a:xfrm>
            <a:off x="3348788" y="377931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4111838" y="3491842"/>
            <a:ext cx="1346134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Clear redo stack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EFA5E0B-0718-4C33-83E9-398CBD71772D}"/>
              </a:ext>
            </a:extLst>
          </p:cNvPr>
          <p:cNvSpPr/>
          <p:nvPr/>
        </p:nvSpPr>
        <p:spPr>
          <a:xfrm>
            <a:off x="5545730" y="3077508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058495" y="306786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6698741" y="3423880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5959708" y="2313924"/>
            <a:ext cx="141402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[command is undoable]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7188198" y="2606729"/>
            <a:ext cx="1870298" cy="646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Add </a:t>
            </a:r>
            <a:r>
              <a:rPr lang="en-SG" sz="1801" dirty="0" err="1" smtClean="0"/>
              <a:t>addressbook</a:t>
            </a:r>
            <a:r>
              <a:rPr lang="en-SG" sz="1801" dirty="0" smtClean="0"/>
              <a:t> to </a:t>
            </a:r>
            <a:r>
              <a:rPr lang="en-SG" sz="1801" dirty="0"/>
              <a:t>undo stack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6253122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9539261" y="3308251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9958638" y="3197945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24" name="Elbow Connector 23"/>
          <p:cNvCxnSpPr>
            <a:stCxn id="12" idx="2"/>
            <a:endCxn id="22" idx="1"/>
          </p:cNvCxnSpPr>
          <p:nvPr/>
        </p:nvCxnSpPr>
        <p:spPr>
          <a:xfrm rot="16200000" flipH="1">
            <a:off x="3849008" y="3492962"/>
            <a:ext cx="197518" cy="328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2" idx="0"/>
            <a:endCxn id="26" idx="0"/>
          </p:cNvCxnSpPr>
          <p:nvPr/>
        </p:nvCxnSpPr>
        <p:spPr>
          <a:xfrm rot="5400000" flipH="1" flipV="1">
            <a:off x="4784905" y="2076300"/>
            <a:ext cx="12700" cy="200241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2" idx="3"/>
            <a:endCxn id="26" idx="2"/>
          </p:cNvCxnSpPr>
          <p:nvPr/>
        </p:nvCxnSpPr>
        <p:spPr>
          <a:xfrm flipV="1">
            <a:off x="5457972" y="3558274"/>
            <a:ext cx="328141" cy="197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6" idx="3"/>
            <a:endCxn id="56" idx="1"/>
          </p:cNvCxnSpPr>
          <p:nvPr/>
        </p:nvCxnSpPr>
        <p:spPr>
          <a:xfrm flipV="1">
            <a:off x="6026496" y="3315780"/>
            <a:ext cx="226626" cy="2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6" idx="0"/>
            <a:endCxn id="51" idx="1"/>
          </p:cNvCxnSpPr>
          <p:nvPr/>
        </p:nvCxnSpPr>
        <p:spPr>
          <a:xfrm rot="5400000" flipH="1" flipV="1">
            <a:off x="6768100" y="2655300"/>
            <a:ext cx="145503" cy="694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5400000" flipH="1" flipV="1">
            <a:off x="7892426" y="2149712"/>
            <a:ext cx="7529" cy="2805373"/>
          </a:xfrm>
          <a:prstGeom prst="bentConnector3">
            <a:avLst>
              <a:gd name="adj1" fmla="val -3036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058496" y="2929894"/>
            <a:ext cx="240382" cy="137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8</cp:revision>
  <dcterms:created xsi:type="dcterms:W3CDTF">2017-07-28T00:49:09Z</dcterms:created>
  <dcterms:modified xsi:type="dcterms:W3CDTF">2018-04-16T14:25:21Z</dcterms:modified>
</cp:coreProperties>
</file>