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314723" y="1341121"/>
            <a:ext cx="2596408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28524" y="1341121"/>
            <a:ext cx="2598861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341121"/>
            <a:ext cx="2618841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09005" y="1341121"/>
            <a:ext cx="2614278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43626"/>
              </p:ext>
            </p:extLst>
          </p:nvPr>
        </p:nvGraphicFramePr>
        <p:xfrm>
          <a:off x="-125018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32989"/>
              </p:ext>
            </p:extLst>
          </p:nvPr>
        </p:nvGraphicFramePr>
        <p:xfrm>
          <a:off x="-133989" y="227715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35276"/>
              </p:ext>
            </p:extLst>
          </p:nvPr>
        </p:nvGraphicFramePr>
        <p:xfrm>
          <a:off x="7364652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76040"/>
              </p:ext>
            </p:extLst>
          </p:nvPr>
        </p:nvGraphicFramePr>
        <p:xfrm>
          <a:off x="7355681" y="227715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70545"/>
              </p:ext>
            </p:extLst>
          </p:nvPr>
        </p:nvGraphicFramePr>
        <p:xfrm>
          <a:off x="-125018" y="1489167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AddressBook3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s3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63611"/>
              </p:ext>
            </p:extLst>
          </p:nvPr>
        </p:nvGraphicFramePr>
        <p:xfrm>
          <a:off x="7355680" y="150544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AddressBook3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s3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12</cp:revision>
  <dcterms:created xsi:type="dcterms:W3CDTF">2017-07-27T00:35:51Z</dcterms:created>
  <dcterms:modified xsi:type="dcterms:W3CDTF">2018-04-03T18:33:35Z</dcterms:modified>
</cp:coreProperties>
</file>