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16E88C-31E0-4F12-BFE2-176CF744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3" y="1786309"/>
            <a:ext cx="8187231" cy="3178954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p3d/>
        </p:spPr>
      </p:pic>
      <p:sp>
        <p:nvSpPr>
          <p:cNvPr id="3" name="Left Arrow 49"/>
          <p:cNvSpPr/>
          <p:nvPr/>
        </p:nvSpPr>
        <p:spPr>
          <a:xfrm rot="2570740">
            <a:off x="2743836" y="3267028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4" name="Left Arrow 49"/>
          <p:cNvSpPr/>
          <p:nvPr/>
        </p:nvSpPr>
        <p:spPr>
          <a:xfrm rot="19650737">
            <a:off x="7632171" y="4192246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93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19759-1994-403E-B027-45BC98B1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3" y="1786310"/>
            <a:ext cx="8306073" cy="2290762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p3d/>
        </p:spPr>
      </p:pic>
      <p:sp>
        <p:nvSpPr>
          <p:cNvPr id="3" name="Left Arrow 49"/>
          <p:cNvSpPr/>
          <p:nvPr/>
        </p:nvSpPr>
        <p:spPr>
          <a:xfrm rot="2570740">
            <a:off x="2147845" y="2443135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4599C98-8E8F-424B-BA00-662BC7E39F24}"/>
              </a:ext>
            </a:extLst>
          </p:cNvPr>
          <p:cNvSpPr/>
          <p:nvPr/>
        </p:nvSpPr>
        <p:spPr>
          <a:xfrm>
            <a:off x="2031794" y="1844824"/>
            <a:ext cx="144016" cy="827473"/>
          </a:xfrm>
          <a:prstGeom prst="rightBrace">
            <a:avLst/>
          </a:prstGeom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9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05295E-B0DD-4159-AD85-4F871322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28974"/>
            <a:ext cx="8043215" cy="2993012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p3d/>
        </p:spPr>
      </p:pic>
      <p:sp>
        <p:nvSpPr>
          <p:cNvPr id="3" name="Left Arrow 49"/>
          <p:cNvSpPr/>
          <p:nvPr/>
        </p:nvSpPr>
        <p:spPr>
          <a:xfrm rot="2570740">
            <a:off x="3586251" y="1224068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4599C98-8E8F-424B-BA00-662BC7E39F24}"/>
              </a:ext>
            </a:extLst>
          </p:cNvPr>
          <p:cNvSpPr/>
          <p:nvPr/>
        </p:nvSpPr>
        <p:spPr>
          <a:xfrm>
            <a:off x="1896863" y="1657927"/>
            <a:ext cx="205183" cy="557753"/>
          </a:xfrm>
          <a:prstGeom prst="rightBrace">
            <a:avLst/>
          </a:prstGeom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E7C3E-1596-49CA-A2F7-1C4F23A1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73016"/>
            <a:ext cx="8035946" cy="2846233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p3d/>
        </p:spPr>
      </p:pic>
      <p:sp>
        <p:nvSpPr>
          <p:cNvPr id="9" name="Left Arrow 49">
            <a:extLst>
              <a:ext uri="{FF2B5EF4-FFF2-40B4-BE49-F238E27FC236}">
                <a16:creationId xmlns:a16="http://schemas.microsoft.com/office/drawing/2014/main" id="{EB62889E-27C1-4F71-9179-014D89030B7A}"/>
              </a:ext>
            </a:extLst>
          </p:cNvPr>
          <p:cNvSpPr/>
          <p:nvPr/>
        </p:nvSpPr>
        <p:spPr>
          <a:xfrm rot="19854570">
            <a:off x="2023370" y="3966871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3578EBF-1E8E-40A0-83BB-C1D45341CB61}"/>
              </a:ext>
            </a:extLst>
          </p:cNvPr>
          <p:cNvSpPr/>
          <p:nvPr/>
        </p:nvSpPr>
        <p:spPr>
          <a:xfrm>
            <a:off x="2854647" y="5141046"/>
            <a:ext cx="205183" cy="557753"/>
          </a:xfrm>
          <a:prstGeom prst="rightBrace">
            <a:avLst/>
          </a:prstGeom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7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26</cp:revision>
  <dcterms:created xsi:type="dcterms:W3CDTF">2017-07-14T04:39:44Z</dcterms:created>
  <dcterms:modified xsi:type="dcterms:W3CDTF">2021-07-27T09:32:52Z</dcterms:modified>
</cp:coreProperties>
</file>