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1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25/12/2021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 8"/>
          <p:cNvSpPr>
            <a:spLocks noChangeShapeType="1"/>
          </p:cNvSpPr>
          <p:nvPr/>
        </p:nvSpPr>
        <p:spPr bwMode="auto">
          <a:xfrm flipH="1">
            <a:off x="3133193" y="3329918"/>
            <a:ext cx="9896" cy="1907969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5658678" y="3012046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V="1">
            <a:off x="3190590" y="3469244"/>
            <a:ext cx="2315687" cy="10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3166839" y="4216402"/>
            <a:ext cx="2263239" cy="1484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506278" y="3469246"/>
            <a:ext cx="304800" cy="76200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" name="AutoShape 16"/>
          <p:cNvSpPr>
            <a:spLocks/>
          </p:cNvSpPr>
          <p:nvPr/>
        </p:nvSpPr>
        <p:spPr bwMode="auto">
          <a:xfrm>
            <a:off x="3695290" y="5502367"/>
            <a:ext cx="3556661" cy="703679"/>
          </a:xfrm>
          <a:prstGeom prst="borderCallout2">
            <a:avLst>
              <a:gd name="adj1" fmla="val -1243"/>
              <a:gd name="adj2" fmla="val 33170"/>
              <a:gd name="adj3" fmla="val -38453"/>
              <a:gd name="adj4" fmla="val 34120"/>
              <a:gd name="adj5" fmla="val -75922"/>
              <a:gd name="adj6" fmla="val 5482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</a:rPr>
              <a:t>Lifeline</a:t>
            </a:r>
            <a:r>
              <a:rPr lang="en-US" sz="2000" dirty="0">
                <a:solidFill>
                  <a:schemeClr val="tx1"/>
                </a:solidFill>
              </a:rPr>
              <a:t>: This shows that the instance is alive</a:t>
            </a:r>
          </a:p>
        </p:txBody>
      </p:sp>
      <p:sp>
        <p:nvSpPr>
          <p:cNvPr id="76" name="AutoShape 17"/>
          <p:cNvSpPr>
            <a:spLocks/>
          </p:cNvSpPr>
          <p:nvPr/>
        </p:nvSpPr>
        <p:spPr bwMode="auto">
          <a:xfrm>
            <a:off x="494889" y="3635961"/>
            <a:ext cx="1754580" cy="703679"/>
          </a:xfrm>
          <a:prstGeom prst="borderCallout2">
            <a:avLst>
              <a:gd name="adj1" fmla="val 31759"/>
              <a:gd name="adj2" fmla="val 100000"/>
              <a:gd name="adj3" fmla="val 31040"/>
              <a:gd name="adj4" fmla="val 123826"/>
              <a:gd name="adj5" fmla="val -3176"/>
              <a:gd name="adj6" fmla="val 17135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Operation</a:t>
            </a:r>
            <a:r>
              <a:rPr lang="en-US" sz="2000" dirty="0">
                <a:solidFill>
                  <a:schemeClr val="tx1"/>
                </a:solidFill>
              </a:rPr>
              <a:t> invoked</a:t>
            </a:r>
          </a:p>
        </p:txBody>
      </p:sp>
      <p:sp>
        <p:nvSpPr>
          <p:cNvPr id="77" name="Text Box 18"/>
          <p:cNvSpPr txBox="1">
            <a:spLocks noChangeArrowheads="1"/>
          </p:cNvSpPr>
          <p:nvPr/>
        </p:nvSpPr>
        <p:spPr bwMode="auto">
          <a:xfrm>
            <a:off x="3601278" y="3501078"/>
            <a:ext cx="18288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i="1" dirty="0"/>
              <a:t>operation</a:t>
            </a:r>
          </a:p>
        </p:txBody>
      </p:sp>
      <p:sp>
        <p:nvSpPr>
          <p:cNvPr id="78" name="AutoShape 19"/>
          <p:cNvSpPr>
            <a:spLocks/>
          </p:cNvSpPr>
          <p:nvPr/>
        </p:nvSpPr>
        <p:spPr bwMode="auto">
          <a:xfrm>
            <a:off x="19879" y="4811120"/>
            <a:ext cx="2390274" cy="1011456"/>
          </a:xfrm>
          <a:prstGeom prst="borderCallout2">
            <a:avLst>
              <a:gd name="adj1" fmla="val 10713"/>
              <a:gd name="adj2" fmla="val 100433"/>
              <a:gd name="adj3" fmla="val 7735"/>
              <a:gd name="adj4" fmla="val 112869"/>
              <a:gd name="adj5" fmla="val -43227"/>
              <a:gd name="adj6" fmla="val 15046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dirty="0">
                <a:solidFill>
                  <a:schemeClr val="tx1"/>
                </a:solidFill>
              </a:rPr>
              <a:t>Return of control and possibly some return value</a:t>
            </a:r>
          </a:p>
        </p:txBody>
      </p:sp>
      <p:sp>
        <p:nvSpPr>
          <p:cNvPr id="79" name="AutoShape 21"/>
          <p:cNvSpPr>
            <a:spLocks/>
          </p:cNvSpPr>
          <p:nvPr/>
        </p:nvSpPr>
        <p:spPr bwMode="auto">
          <a:xfrm>
            <a:off x="5103314" y="543848"/>
            <a:ext cx="4040686" cy="1011456"/>
          </a:xfrm>
          <a:prstGeom prst="borderCallout2">
            <a:avLst>
              <a:gd name="adj1" fmla="val 99937"/>
              <a:gd name="adj2" fmla="val 47740"/>
              <a:gd name="adj3" fmla="val 229046"/>
              <a:gd name="adj4" fmla="val 47082"/>
              <a:gd name="adj5" fmla="val 298625"/>
              <a:gd name="adj6" fmla="val 1969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b="1" dirty="0">
                <a:solidFill>
                  <a:schemeClr val="tx1"/>
                </a:solidFill>
              </a:rPr>
              <a:t>Activation Bar</a:t>
            </a:r>
            <a:r>
              <a:rPr lang="en-US" sz="2000" dirty="0">
                <a:solidFill>
                  <a:schemeClr val="tx1"/>
                </a:solidFill>
              </a:rPr>
              <a:t>: This is the period during which the method is being executed</a:t>
            </a:r>
          </a:p>
        </p:txBody>
      </p:sp>
      <p:sp>
        <p:nvSpPr>
          <p:cNvPr id="80" name="Line 22"/>
          <p:cNvSpPr>
            <a:spLocks noChangeShapeType="1"/>
          </p:cNvSpPr>
          <p:nvPr/>
        </p:nvSpPr>
        <p:spPr bwMode="auto">
          <a:xfrm>
            <a:off x="8063015" y="2816362"/>
            <a:ext cx="1979" cy="17397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7379194" y="3336898"/>
            <a:ext cx="1295400" cy="707886"/>
          </a:xfrm>
          <a:prstGeom prst="rect">
            <a:avLst/>
          </a:prstGeom>
          <a:solidFill>
            <a:schemeClr val="bg1">
              <a:alpha val="74901"/>
            </a:schemeClr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dirty="0"/>
              <a:t>Time Passes</a:t>
            </a: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3926860" y="4231246"/>
            <a:ext cx="1503218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 i="1" dirty="0">
                <a:latin typeface="+mj-lt"/>
              </a:rPr>
              <a:t>returned value</a:t>
            </a: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4876886" y="2326246"/>
            <a:ext cx="1543791" cy="677108"/>
          </a:xfrm>
          <a:prstGeom prst="rect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Clr>
                <a:srgbClr val="FFFFFF"/>
              </a:buClr>
              <a:buSzPct val="100000"/>
              <a:buFont typeface="Wingding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instance</a:t>
            </a:r>
          </a:p>
        </p:txBody>
      </p:sp>
      <p:grpSp>
        <p:nvGrpSpPr>
          <p:cNvPr id="84" name="Group 25"/>
          <p:cNvGrpSpPr/>
          <p:nvPr/>
        </p:nvGrpSpPr>
        <p:grpSpPr>
          <a:xfrm>
            <a:off x="3031262" y="2126345"/>
            <a:ext cx="304800" cy="685800"/>
            <a:chOff x="2819400" y="3124200"/>
            <a:chExt cx="304800" cy="685800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649117" y="2788239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Actor</a:t>
            </a:r>
          </a:p>
        </p:txBody>
      </p:sp>
      <p:sp>
        <p:nvSpPr>
          <p:cNvPr id="91" name="AutoShape 21"/>
          <p:cNvSpPr>
            <a:spLocks/>
          </p:cNvSpPr>
          <p:nvPr/>
        </p:nvSpPr>
        <p:spPr bwMode="auto">
          <a:xfrm>
            <a:off x="768024" y="806255"/>
            <a:ext cx="3530434" cy="703679"/>
          </a:xfrm>
          <a:prstGeom prst="borderCallout2">
            <a:avLst>
              <a:gd name="adj1" fmla="val 102464"/>
              <a:gd name="adj2" fmla="val 89180"/>
              <a:gd name="adj3" fmla="val 132963"/>
              <a:gd name="adj4" fmla="val 89201"/>
              <a:gd name="adj5" fmla="val 177811"/>
              <a:gd name="adj6" fmla="val 7702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000" b="1" dirty="0">
                <a:solidFill>
                  <a:schemeClr val="tx1"/>
                </a:solidFill>
              </a:rPr>
              <a:t>Entities</a:t>
            </a:r>
            <a:r>
              <a:rPr lang="en-US" sz="2000" dirty="0">
                <a:solidFill>
                  <a:schemeClr val="tx1"/>
                </a:solidFill>
              </a:rPr>
              <a:t>:  Actors or components involved in the interaction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819982" y="1791962"/>
            <a:ext cx="890649" cy="51063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ectangle 92"/>
          <p:cNvSpPr/>
          <p:nvPr/>
        </p:nvSpPr>
        <p:spPr>
          <a:xfrm>
            <a:off x="2586615" y="1965299"/>
            <a:ext cx="4122821" cy="332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4</cp:revision>
  <dcterms:created xsi:type="dcterms:W3CDTF">2017-06-01T03:42:16Z</dcterms:created>
  <dcterms:modified xsi:type="dcterms:W3CDTF">2021-12-25T15:24:21Z</dcterms:modified>
</cp:coreProperties>
</file>