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463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3361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6626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46423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2390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036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74652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824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137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7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022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4B401-777D-4DDE-9632-EC32942F6374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CF1EA-64DD-4205-9A15-69E7EFC66B4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675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838" y="1412776"/>
            <a:ext cx="7362825" cy="36766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d arrow"/>
          <p:cNvSpPr/>
          <p:nvPr/>
        </p:nvSpPr>
        <p:spPr>
          <a:xfrm rot="10800000">
            <a:off x="2667102" y="3839758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d arrow"/>
          <p:cNvSpPr/>
          <p:nvPr/>
        </p:nvSpPr>
        <p:spPr>
          <a:xfrm rot="10800000">
            <a:off x="7494243" y="2605146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Rectangle 10"/>
          <p:cNvSpPr/>
          <p:nvPr/>
        </p:nvSpPr>
        <p:spPr>
          <a:xfrm>
            <a:off x="811975" y="3301025"/>
            <a:ext cx="1545021" cy="6385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72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217154-A669-6DEF-9B47-783F06A220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5319" r="36650" b="19750"/>
          <a:stretch/>
        </p:blipFill>
        <p:spPr>
          <a:xfrm>
            <a:off x="1907704" y="476672"/>
            <a:ext cx="4664307" cy="12842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d arrow">
            <a:extLst>
              <a:ext uri="{FF2B5EF4-FFF2-40B4-BE49-F238E27FC236}">
                <a16:creationId xmlns:a16="http://schemas.microsoft.com/office/drawing/2014/main" id="{57AEE75E-CFC4-CDDF-0422-B3384FDD74CE}"/>
              </a:ext>
            </a:extLst>
          </p:cNvPr>
          <p:cNvSpPr/>
          <p:nvPr/>
        </p:nvSpPr>
        <p:spPr>
          <a:xfrm rot="10800000">
            <a:off x="3607968" y="1237422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A265FD-8D30-1AB3-B4B7-8FCD698CBCFA}"/>
              </a:ext>
            </a:extLst>
          </p:cNvPr>
          <p:cNvSpPr/>
          <p:nvPr/>
        </p:nvSpPr>
        <p:spPr>
          <a:xfrm>
            <a:off x="5026990" y="698689"/>
            <a:ext cx="1545021" cy="638504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3447F1-1479-352D-F8FA-A96932577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7486650" cy="24955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Red arrow">
            <a:extLst>
              <a:ext uri="{FF2B5EF4-FFF2-40B4-BE49-F238E27FC236}">
                <a16:creationId xmlns:a16="http://schemas.microsoft.com/office/drawing/2014/main" id="{B9E6F825-6C39-443D-A3F2-0DEDB9053C27}"/>
              </a:ext>
            </a:extLst>
          </p:cNvPr>
          <p:cNvSpPr/>
          <p:nvPr/>
        </p:nvSpPr>
        <p:spPr>
          <a:xfrm rot="10800000">
            <a:off x="2610486" y="3199526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28839-8C8A-EDC2-4634-5B46E5B1F488}"/>
              </a:ext>
            </a:extLst>
          </p:cNvPr>
          <p:cNvSpPr/>
          <p:nvPr/>
        </p:nvSpPr>
        <p:spPr>
          <a:xfrm>
            <a:off x="6320645" y="3466492"/>
            <a:ext cx="1545021" cy="849848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18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On-screen Show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2017-07-14T04:28:00Z</dcterms:created>
  <dcterms:modified xsi:type="dcterms:W3CDTF">2025-06-01T09:34:35Z</dcterms:modified>
</cp:coreProperties>
</file>