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>
      <p:cViewPr varScale="1">
        <p:scale>
          <a:sx n="116" d="100"/>
          <a:sy n="116" d="100"/>
        </p:scale>
        <p:origin x="1968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1/6/25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943215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1/6/25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9154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1/6/25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0168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1/6/25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8747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1/6/25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522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1/6/25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6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1/6/25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71708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1/6/25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645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1/6/25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47472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1/6/25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01109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532DB-2311-4BA7-A4CB-CC15A84E776B}" type="datetimeFigureOut">
              <a:rPr lang="en-SG" smtClean="0"/>
              <a:t>1/6/25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33613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F532DB-2311-4BA7-A4CB-CC15A84E776B}" type="datetimeFigureOut">
              <a:rPr lang="en-SG" smtClean="0"/>
              <a:t>1/6/25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34314-31FB-4D92-9F5F-8BD4D7D2916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678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9CDF94-BB7A-75E9-B9CC-59BDC1EA6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219" b="6212"/>
          <a:stretch>
            <a:fillRect/>
          </a:stretch>
        </p:blipFill>
        <p:spPr>
          <a:xfrm>
            <a:off x="899592" y="332656"/>
            <a:ext cx="6552728" cy="27615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Red arrow">
            <a:extLst>
              <a:ext uri="{FF2B5EF4-FFF2-40B4-BE49-F238E27FC236}">
                <a16:creationId xmlns:a16="http://schemas.microsoft.com/office/drawing/2014/main" id="{A1E37269-CBC5-B0BA-478C-D22E2778EA20}"/>
              </a:ext>
            </a:extLst>
          </p:cNvPr>
          <p:cNvSpPr/>
          <p:nvPr/>
        </p:nvSpPr>
        <p:spPr>
          <a:xfrm rot="10800000">
            <a:off x="2483768" y="868450"/>
            <a:ext cx="533400" cy="417748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d arrow"/>
          <p:cNvSpPr/>
          <p:nvPr/>
        </p:nvSpPr>
        <p:spPr>
          <a:xfrm rot="10800000">
            <a:off x="2585120" y="2657487"/>
            <a:ext cx="533400" cy="417748"/>
          </a:xfrm>
          <a:prstGeom prst="rightArrow">
            <a:avLst/>
          </a:prstGeom>
          <a:solidFill>
            <a:srgbClr val="C0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Rectangle 5"/>
          <p:cNvSpPr/>
          <p:nvPr/>
        </p:nvSpPr>
        <p:spPr>
          <a:xfrm>
            <a:off x="5364088" y="1713421"/>
            <a:ext cx="1800200" cy="275420"/>
          </a:xfrm>
          <a:prstGeom prst="rect">
            <a:avLst/>
          </a:prstGeom>
          <a:noFill/>
          <a:ln w="19050">
            <a:solidFill>
              <a:srgbClr val="C0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16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Low</dc:creator>
  <cp:lastModifiedBy>Damith Chatura Rajapakse</cp:lastModifiedBy>
  <cp:revision>2</cp:revision>
  <dcterms:created xsi:type="dcterms:W3CDTF">2017-07-14T04:39:44Z</dcterms:created>
  <dcterms:modified xsi:type="dcterms:W3CDTF">2025-06-01T09:24:09Z</dcterms:modified>
</cp:coreProperties>
</file>