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9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17/9/2023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7704" y="2420888"/>
            <a:ext cx="5779228" cy="3086895"/>
            <a:chOff x="-1484899" y="3297874"/>
            <a:chExt cx="5779228" cy="3086895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-1484899" y="3340596"/>
              <a:ext cx="5779228" cy="3044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>
                  <a:latin typeface="Calibri" pitchFamily="34" charset="0"/>
                </a:rPr>
                <a:t>					</a:t>
              </a:r>
            </a:p>
          </p:txBody>
        </p:sp>
        <p:sp>
          <p:nvSpPr>
            <p:cNvPr id="35" name="Snip Single Corner Rectangle 34"/>
            <p:cNvSpPr/>
            <p:nvPr/>
          </p:nvSpPr>
          <p:spPr>
            <a:xfrm flipV="1">
              <a:off x="-1484898" y="3340119"/>
              <a:ext cx="673143" cy="403761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-1440342" y="3297874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/>
                  </a:solidFill>
                  <a:cs typeface="Arial" charset="0"/>
                </a:rPr>
                <a:t>opt    [valid]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41824" y="3792054"/>
            <a:ext cx="5248018" cy="1290741"/>
            <a:chOff x="-1917357" y="2564094"/>
            <a:chExt cx="5112568" cy="1240357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-1917356" y="2569474"/>
              <a:ext cx="5112567" cy="12349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algn="ctr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400">
                  <a:solidFill>
                    <a:srgbClr val="7030A0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51" name="Snip Single Corner Rectangle 50"/>
            <p:cNvSpPr/>
            <p:nvPr/>
          </p:nvSpPr>
          <p:spPr>
            <a:xfrm flipV="1">
              <a:off x="-1917357" y="2564094"/>
              <a:ext cx="440686" cy="288842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-1917355" y="2569474"/>
              <a:ext cx="2675641" cy="258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7030A0"/>
                  </a:solidFill>
                  <a:cs typeface="Arial" charset="0"/>
                </a:rPr>
                <a:t>alt</a:t>
              </a:r>
              <a:r>
                <a:rPr lang="en-US" sz="2400" dirty="0">
                  <a:solidFill>
                    <a:srgbClr val="7030A0"/>
                  </a:solidFill>
                  <a:cs typeface="Arial" charset="0"/>
                </a:rPr>
                <a:t>   </a:t>
              </a:r>
              <a:r>
                <a:rPr lang="en-US" sz="2000" dirty="0">
                  <a:solidFill>
                    <a:srgbClr val="7030A0"/>
                  </a:solidFill>
                  <a:cs typeface="Arial" charset="0"/>
                </a:rPr>
                <a:t>[forward]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-1917357" y="3234718"/>
              <a:ext cx="5112568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-1564215" y="3162710"/>
              <a:ext cx="13500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  <a:cs typeface="Arial" charset="0"/>
                </a:rPr>
                <a:t>[backward]</a:t>
              </a:r>
            </a:p>
          </p:txBody>
        </p:sp>
      </p:grp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019491" y="1216338"/>
            <a:ext cx="0" cy="4660933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35565" y="1176945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 dirty="0" err="1">
                <a:solidFill>
                  <a:schemeClr val="tx1"/>
                </a:solidFill>
              </a:rPr>
              <a:t>ParserFactory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276291" y="170308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3880948" y="1703083"/>
            <a:ext cx="237904" cy="39779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870892" y="3078237"/>
            <a:ext cx="0" cy="217653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134285" y="2814016"/>
            <a:ext cx="228230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6752795" y="2897520"/>
            <a:ext cx="251361" cy="7829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134285" y="368050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416589" y="2593860"/>
            <a:ext cx="973253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418648" y="1348638"/>
            <a:ext cx="181691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createParser</a:t>
            </a:r>
            <a:r>
              <a:rPr lang="en-US" sz="2000" dirty="0"/>
              <a:t>()</a:t>
            </a:r>
          </a:p>
        </p:txBody>
      </p:sp>
      <p:grpSp>
        <p:nvGrpSpPr>
          <p:cNvPr id="28" name="Group 65"/>
          <p:cNvGrpSpPr/>
          <p:nvPr/>
        </p:nvGrpSpPr>
        <p:grpSpPr>
          <a:xfrm>
            <a:off x="4129186" y="1745028"/>
            <a:ext cx="177617" cy="210590"/>
            <a:chOff x="2660072" y="4394662"/>
            <a:chExt cx="276298" cy="21059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65"/>
          <p:cNvGrpSpPr/>
          <p:nvPr/>
        </p:nvGrpSpPr>
        <p:grpSpPr>
          <a:xfrm>
            <a:off x="4097800" y="2139672"/>
            <a:ext cx="182879" cy="224099"/>
            <a:chOff x="2753491" y="4381153"/>
            <a:chExt cx="182879" cy="224099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2842556" y="4394662"/>
              <a:ext cx="9381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2923534" y="4381153"/>
              <a:ext cx="2548" cy="10409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4004250" y="1950945"/>
            <a:ext cx="193713" cy="2143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367509" y="1520181"/>
            <a:ext cx="181691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checkParams</a:t>
            </a:r>
            <a:r>
              <a:rPr lang="en-US" sz="2000" dirty="0"/>
              <a:t>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17509" y="3233442"/>
            <a:ext cx="200891" cy="304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H="1" flipV="1">
            <a:off x="4218400" y="3233442"/>
            <a:ext cx="25324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629039" y="2878182"/>
            <a:ext cx="145520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getInfo</a:t>
            </a:r>
            <a:r>
              <a:rPr lang="en-US" sz="2000" dirty="0"/>
              <a:t>()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146160" y="4009497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782073" y="3983933"/>
            <a:ext cx="145520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set()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50815" y="4005063"/>
            <a:ext cx="251359" cy="3115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4146160" y="464540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710885" y="4581128"/>
            <a:ext cx="145520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reset()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50815" y="4640972"/>
            <a:ext cx="251361" cy="24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16200000" flipV="1">
            <a:off x="6748097" y="5167709"/>
            <a:ext cx="284430" cy="267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6741507" y="5172203"/>
            <a:ext cx="288175" cy="266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38" grpId="0" animBg="1"/>
      <p:bldP spid="39" grpId="0"/>
      <p:bldP spid="42" grpId="0" animBg="1"/>
      <p:bldP spid="43" grpId="0"/>
      <p:bldP spid="44" grpId="0" animBg="1"/>
      <p:bldP spid="45" grpId="0" animBg="1"/>
      <p:bldP spid="45" grpId="1" animBg="1"/>
      <p:bldP spid="46" grpId="0"/>
      <p:bldP spid="46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47" grpId="0" animBg="1"/>
      <p:bldP spid="47" grpId="1" animBg="1"/>
      <p:bldP spid="48" grpId="0"/>
      <p:bldP spid="48" grpId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7</cp:revision>
  <dcterms:created xsi:type="dcterms:W3CDTF">2017-06-01T03:42:16Z</dcterms:created>
  <dcterms:modified xsi:type="dcterms:W3CDTF">2023-09-16T18:02:58Z</dcterms:modified>
</cp:coreProperties>
</file>