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29/7/2024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94983813750083554server_mimooh_.svg.med.png"/>
          <p:cNvPicPr>
            <a:picLocks noGrp="1"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11642" y="3881935"/>
            <a:ext cx="1405406" cy="1496077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3567678" y="3196885"/>
            <a:ext cx="1440160" cy="152792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Team’s Central Repo</a:t>
            </a:r>
          </a:p>
        </p:txBody>
      </p:sp>
      <p:sp>
        <p:nvSpPr>
          <p:cNvPr id="7" name="Oval 6"/>
          <p:cNvSpPr/>
          <p:nvPr/>
        </p:nvSpPr>
        <p:spPr>
          <a:xfrm>
            <a:off x="827583" y="5021177"/>
            <a:ext cx="1656184" cy="990177"/>
          </a:xfrm>
          <a:prstGeom prst="ellipse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16802" y="3368061"/>
            <a:ext cx="983078" cy="4645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114096" y="3217335"/>
            <a:ext cx="1036397" cy="5800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2381300" y="4370454"/>
            <a:ext cx="1045957" cy="450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5053549" y="4330736"/>
            <a:ext cx="1281053" cy="3940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1290092" y="2245658"/>
            <a:ext cx="731168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1290092" y="4471392"/>
            <a:ext cx="731168" cy="685800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6629400" y="2295939"/>
            <a:ext cx="731168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6781800" y="4371053"/>
            <a:ext cx="731168" cy="6858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232B7-F488-3B48-98D8-FF5582D7AB22}"/>
              </a:ext>
            </a:extLst>
          </p:cNvPr>
          <p:cNvSpPr txBox="1"/>
          <p:nvPr/>
        </p:nvSpPr>
        <p:spPr>
          <a:xfrm>
            <a:off x="994232" y="5230662"/>
            <a:ext cx="132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Member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58F6E-9237-54AE-537B-F1FD83105929}"/>
              </a:ext>
            </a:extLst>
          </p:cNvPr>
          <p:cNvSpPr txBox="1"/>
          <p:nvPr/>
        </p:nvSpPr>
        <p:spPr>
          <a:xfrm>
            <a:off x="6333540" y="3183395"/>
            <a:ext cx="132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Member 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38145-44DD-DD75-DAD3-81716E99AE01}"/>
              </a:ext>
            </a:extLst>
          </p:cNvPr>
          <p:cNvSpPr txBox="1"/>
          <p:nvPr/>
        </p:nvSpPr>
        <p:spPr>
          <a:xfrm>
            <a:off x="6333540" y="5163232"/>
            <a:ext cx="132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Member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771953-AF78-2338-68E9-0543F626DEA0}"/>
              </a:ext>
            </a:extLst>
          </p:cNvPr>
          <p:cNvSpPr txBox="1"/>
          <p:nvPr/>
        </p:nvSpPr>
        <p:spPr>
          <a:xfrm>
            <a:off x="1002391" y="3059668"/>
            <a:ext cx="132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3</cp:revision>
  <dcterms:created xsi:type="dcterms:W3CDTF">2017-07-14T03:32:29Z</dcterms:created>
  <dcterms:modified xsi:type="dcterms:W3CDTF">2024-07-28T16:40:01Z</dcterms:modified>
</cp:coreProperties>
</file>