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9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9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6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1986" y="2449550"/>
            <a:ext cx="887317" cy="944563"/>
          </a:xfrm>
          <a:prstGeom prst="rect">
            <a:avLst/>
          </a:prstGeom>
        </p:spPr>
      </p:pic>
      <p:pic>
        <p:nvPicPr>
          <p:cNvPr id="19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8730" y="5140721"/>
            <a:ext cx="887317" cy="944563"/>
          </a:xfrm>
          <a:prstGeom prst="rect">
            <a:avLst/>
          </a:prstGeom>
        </p:spPr>
      </p:pic>
      <p:pic>
        <p:nvPicPr>
          <p:cNvPr id="20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28219" y="2257661"/>
            <a:ext cx="887317" cy="944563"/>
          </a:xfrm>
          <a:prstGeom prst="rect">
            <a:avLst/>
          </a:prstGeom>
        </p:spPr>
      </p:pic>
      <p:sp>
        <p:nvSpPr>
          <p:cNvPr id="21" name="Can 20"/>
          <p:cNvSpPr/>
          <p:nvPr/>
        </p:nvSpPr>
        <p:spPr>
          <a:xfrm>
            <a:off x="2352593" y="1473632"/>
            <a:ext cx="1186542" cy="125573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B’s Local Repo</a:t>
            </a:r>
          </a:p>
        </p:txBody>
      </p:sp>
      <p:sp>
        <p:nvSpPr>
          <p:cNvPr id="22" name="Can 21"/>
          <p:cNvSpPr/>
          <p:nvPr/>
        </p:nvSpPr>
        <p:spPr>
          <a:xfrm>
            <a:off x="2428793" y="4549294"/>
            <a:ext cx="1186542" cy="125573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A’s Local Repo</a:t>
            </a:r>
          </a:p>
        </p:txBody>
      </p:sp>
      <p:cxnSp>
        <p:nvCxnSpPr>
          <p:cNvPr id="23" name="Straight Arrow Connector 22"/>
          <p:cNvCxnSpPr>
            <a:cxnSpLocks/>
            <a:endCxn id="21" idx="2"/>
          </p:cNvCxnSpPr>
          <p:nvPr/>
        </p:nvCxnSpPr>
        <p:spPr>
          <a:xfrm>
            <a:off x="1732969" y="2101501"/>
            <a:ext cx="61962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3" descr="1194983813750083554server_mimooh_.svg.med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4419" y="5131489"/>
            <a:ext cx="887317" cy="944563"/>
          </a:xfrm>
          <a:prstGeom prst="rect">
            <a:avLst/>
          </a:prstGeom>
        </p:spPr>
      </p:pic>
      <p:sp>
        <p:nvSpPr>
          <p:cNvPr id="25" name="Can 24"/>
          <p:cNvSpPr/>
          <p:nvPr/>
        </p:nvSpPr>
        <p:spPr>
          <a:xfrm>
            <a:off x="6597390" y="4596882"/>
            <a:ext cx="1186542" cy="124068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A’s remote Repo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3683271" y="2866116"/>
            <a:ext cx="3054341" cy="229319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712096" y="5358265"/>
            <a:ext cx="2766130" cy="106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54700" y="5159315"/>
            <a:ext cx="597893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6521190" y="1494454"/>
            <a:ext cx="1186542" cy="124068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B’s remote Repo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569486" y="2257661"/>
            <a:ext cx="2908740" cy="287382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3630517" y="2014853"/>
            <a:ext cx="2885699" cy="503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1066800" y="1951037"/>
            <a:ext cx="533400" cy="533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1136650" y="4966209"/>
            <a:ext cx="533400" cy="5334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96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3250" y="5574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A</a:t>
            </a:r>
          </a:p>
        </p:txBody>
      </p:sp>
    </p:spTree>
    <p:extLst>
      <p:ext uri="{BB962C8B-B14F-4D97-AF65-F5344CB8AC3E}">
        <p14:creationId xmlns:p14="http://schemas.microsoft.com/office/powerpoint/2010/main" val="9497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2017-07-14T03:32:29Z</dcterms:created>
  <dcterms:modified xsi:type="dcterms:W3CDTF">2024-07-28T16:39:55Z</dcterms:modified>
</cp:coreProperties>
</file>