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87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28/7/2024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28/7/2024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28/7/2024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28/7/2024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28/7/2024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28/7/2024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28/7/2024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28/7/2024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28/7/2024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28/7/2024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28/7/2024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28/7/2024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2411760" y="2420888"/>
            <a:ext cx="1173892" cy="43088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noProof="0" dirty="0">
                <a:solidFill>
                  <a:sysClr val="windowText" lastClr="000000"/>
                </a:solidFill>
                <a:latin typeface="Calibri" pitchFamily="34" charset="0"/>
              </a:rPr>
              <a:t>Logic</a:t>
            </a:r>
            <a:endParaRPr kumimoji="0" lang="en-US" sz="2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642149" y="2420887"/>
            <a:ext cx="1295400" cy="43088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Minefield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A0FEAB-AD0C-6EA5-94E8-479B96326D3D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3585652" y="2636332"/>
            <a:ext cx="101380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D70A36F-5C85-9E72-DD9D-130F09E218A1}"/>
              </a:ext>
            </a:extLst>
          </p:cNvPr>
          <p:cNvCxnSpPr>
            <a:cxnSpLocks/>
          </p:cNvCxnSpPr>
          <p:nvPr/>
        </p:nvCxnSpPr>
        <p:spPr>
          <a:xfrm>
            <a:off x="4556760" y="2636330"/>
            <a:ext cx="85389" cy="0"/>
          </a:xfrm>
          <a:prstGeom prst="line">
            <a:avLst/>
          </a:prstGeom>
          <a:noFill/>
          <a:ln w="28575" cap="rnd" cmpd="sng" algn="ctr">
            <a:solidFill>
              <a:srgbClr val="FF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48E108D-5AAE-F8C7-9CDF-2C097197F876}"/>
              </a:ext>
            </a:extLst>
          </p:cNvPr>
          <p:cNvSpPr/>
          <p:nvPr/>
        </p:nvSpPr>
        <p:spPr>
          <a:xfrm>
            <a:off x="2843808" y="3717613"/>
            <a:ext cx="741844" cy="4308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200" kern="0">
                <a:solidFill>
                  <a:sysClr val="windowText" lastClr="000000"/>
                </a:solidFill>
                <a:latin typeface="Calibri" pitchFamily="34" charset="0"/>
              </a:rPr>
              <a:t>Foo</a:t>
            </a:r>
            <a:endParaRPr lang="en-US" sz="2200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3FD6D0-A0DF-A15C-6C2D-D49E8E02ADEB}"/>
              </a:ext>
            </a:extLst>
          </p:cNvPr>
          <p:cNvSpPr/>
          <p:nvPr/>
        </p:nvSpPr>
        <p:spPr>
          <a:xfrm>
            <a:off x="4211960" y="3717613"/>
            <a:ext cx="741844" cy="4308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Bar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9169CF-7C49-CD0D-883C-DBB997C3685F}"/>
              </a:ext>
            </a:extLst>
          </p:cNvPr>
          <p:cNvCxnSpPr>
            <a:cxnSpLocks/>
          </p:cNvCxnSpPr>
          <p:nvPr/>
        </p:nvCxnSpPr>
        <p:spPr>
          <a:xfrm>
            <a:off x="3585652" y="3933056"/>
            <a:ext cx="626308" cy="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8088E-0AC6-AAB3-01BC-E455817FD2E0}"/>
              </a:ext>
            </a:extLst>
          </p:cNvPr>
          <p:cNvSpPr/>
          <p:nvPr/>
        </p:nvSpPr>
        <p:spPr>
          <a:xfrm>
            <a:off x="6300192" y="3717613"/>
            <a:ext cx="741844" cy="4308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200" kern="0">
                <a:solidFill>
                  <a:sysClr val="windowText" lastClr="000000"/>
                </a:solidFill>
                <a:latin typeface="Calibri" pitchFamily="34" charset="0"/>
              </a:rPr>
              <a:t>Foo</a:t>
            </a:r>
            <a:endParaRPr lang="en-US" sz="2200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CD4CFD-78E5-4318-77A6-A531E8347D06}"/>
              </a:ext>
            </a:extLst>
          </p:cNvPr>
          <p:cNvSpPr/>
          <p:nvPr/>
        </p:nvSpPr>
        <p:spPr>
          <a:xfrm>
            <a:off x="7668344" y="3717613"/>
            <a:ext cx="741844" cy="4308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Bar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8A7405-05C5-4557-FDA3-6E2050DE7726}"/>
              </a:ext>
            </a:extLst>
          </p:cNvPr>
          <p:cNvCxnSpPr>
            <a:cxnSpLocks/>
          </p:cNvCxnSpPr>
          <p:nvPr/>
        </p:nvCxnSpPr>
        <p:spPr>
          <a:xfrm>
            <a:off x="7042036" y="3933056"/>
            <a:ext cx="626308" cy="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95FA64-95EA-CA22-DC3D-A939654A8679}"/>
              </a:ext>
            </a:extLst>
          </p:cNvPr>
          <p:cNvCxnSpPr>
            <a:cxnSpLocks/>
          </p:cNvCxnSpPr>
          <p:nvPr/>
        </p:nvCxnSpPr>
        <p:spPr>
          <a:xfrm>
            <a:off x="5580112" y="3573016"/>
            <a:ext cx="0" cy="72008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12</cp:revision>
  <dcterms:created xsi:type="dcterms:W3CDTF">2017-06-02T06:53:37Z</dcterms:created>
  <dcterms:modified xsi:type="dcterms:W3CDTF">2024-07-28T11:56:18Z</dcterms:modified>
</cp:coreProperties>
</file>