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28/7/2024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28/7/2024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28/7/2024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28/7/2024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28/7/2024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28/7/2024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28/7/2024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28/7/2024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28/7/2024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28/7/2024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28/7/2024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28/7/2024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2411760" y="2420888"/>
            <a:ext cx="1173892" cy="43088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u="sng" kern="0" noProof="0" dirty="0">
                <a:solidFill>
                  <a:sysClr val="windowText" lastClr="000000"/>
                </a:solidFill>
                <a:latin typeface="Calibri" pitchFamily="34" charset="0"/>
              </a:rPr>
              <a:t>:Logic</a:t>
            </a:r>
            <a:endParaRPr kumimoji="0" lang="en-US" sz="2200" i="0" u="sng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642148" y="2420887"/>
            <a:ext cx="2378124" cy="43088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u="sng" kern="0" dirty="0">
                <a:solidFill>
                  <a:sysClr val="windowText" lastClr="000000"/>
                </a:solidFill>
                <a:latin typeface="Calibri" pitchFamily="34" charset="0"/>
              </a:rPr>
              <a:t>current</a:t>
            </a:r>
            <a:r>
              <a:rPr kumimoji="0" lang="en-US" sz="2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:Minefield</a:t>
            </a:r>
          </a:p>
        </p:txBody>
      </p:sp>
      <p:cxnSp>
        <p:nvCxnSpPr>
          <p:cNvPr id="88" name="Elbow Connector 87"/>
          <p:cNvCxnSpPr>
            <a:stCxn id="86" idx="3"/>
            <a:endCxn id="87" idx="1"/>
          </p:cNvCxnSpPr>
          <p:nvPr/>
        </p:nvCxnSpPr>
        <p:spPr>
          <a:xfrm flipV="1">
            <a:off x="3585652" y="2636331"/>
            <a:ext cx="1056496" cy="1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" name="Rectangle 6"/>
          <p:cNvSpPr/>
          <p:nvPr/>
        </p:nvSpPr>
        <p:spPr>
          <a:xfrm>
            <a:off x="4628490" y="3067217"/>
            <a:ext cx="2391782" cy="43088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u="sng" kern="0" dirty="0">
                <a:solidFill>
                  <a:sysClr val="windowText" lastClr="000000"/>
                </a:solidFill>
                <a:latin typeface="Calibri" pitchFamily="34" charset="0"/>
              </a:rPr>
              <a:t>previous</a:t>
            </a:r>
            <a:r>
              <a:rPr kumimoji="0" lang="en-US" sz="2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:Minefield</a:t>
            </a:r>
          </a:p>
        </p:txBody>
      </p:sp>
      <p:cxnSp>
        <p:nvCxnSpPr>
          <p:cNvPr id="9" name="Elbow Connector 8"/>
          <p:cNvCxnSpPr>
            <a:stCxn id="86" idx="2"/>
            <a:endCxn id="7" idx="1"/>
          </p:cNvCxnSpPr>
          <p:nvPr/>
        </p:nvCxnSpPr>
        <p:spPr>
          <a:xfrm rot="16200000" flipH="1">
            <a:off x="3598155" y="2252326"/>
            <a:ext cx="430886" cy="1629784"/>
          </a:xfrm>
          <a:prstGeom prst="bentConnector2">
            <a:avLst/>
          </a:prstGeom>
          <a:noFill/>
          <a:ln w="28575" cap="flat" cmpd="sng" algn="ctr">
            <a:solidFill>
              <a:schemeClr val="tx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2AB5935-A5C0-D8E0-B60E-8D1BCE9B350A}"/>
              </a:ext>
            </a:extLst>
          </p:cNvPr>
          <p:cNvCxnSpPr>
            <a:cxnSpLocks/>
          </p:cNvCxnSpPr>
          <p:nvPr/>
        </p:nvCxnSpPr>
        <p:spPr>
          <a:xfrm>
            <a:off x="4556760" y="2636330"/>
            <a:ext cx="85389" cy="0"/>
          </a:xfrm>
          <a:prstGeom prst="line">
            <a:avLst/>
          </a:prstGeom>
          <a:noFill/>
          <a:ln w="28575" cap="rnd" cmpd="sng" algn="ctr">
            <a:solidFill>
              <a:srgbClr val="FF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43D8EF0-1B9B-085E-555F-BB8DC7B822D2}"/>
              </a:ext>
            </a:extLst>
          </p:cNvPr>
          <p:cNvCxnSpPr>
            <a:cxnSpLocks/>
          </p:cNvCxnSpPr>
          <p:nvPr/>
        </p:nvCxnSpPr>
        <p:spPr>
          <a:xfrm>
            <a:off x="4543379" y="3284984"/>
            <a:ext cx="85389" cy="0"/>
          </a:xfrm>
          <a:prstGeom prst="line">
            <a:avLst/>
          </a:prstGeom>
          <a:noFill/>
          <a:ln w="28575" cap="rnd" cmpd="sng" algn="ctr">
            <a:solidFill>
              <a:srgbClr val="FF0000"/>
            </a:solidFill>
            <a:prstDash val="solid"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466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13</cp:revision>
  <dcterms:created xsi:type="dcterms:W3CDTF">2017-06-02T06:53:37Z</dcterms:created>
  <dcterms:modified xsi:type="dcterms:W3CDTF">2024-07-28T11:35:39Z</dcterms:modified>
</cp:coreProperties>
</file>