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426" y="-17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411760" y="2420888"/>
            <a:ext cx="1173892" cy="430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>
                <a:solidFill>
                  <a:sysClr val="windowText" lastClr="000000"/>
                </a:solidFill>
                <a:latin typeface="Calibri" pitchFamily="34" charset="0"/>
              </a:rPr>
              <a:t>Dog</a:t>
            </a:r>
            <a:endParaRPr kumimoji="0" lang="en-US" sz="2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642149" y="2420887"/>
            <a:ext cx="1295400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Man</a:t>
            </a:r>
          </a:p>
        </p:txBody>
      </p:sp>
      <p:cxnSp>
        <p:nvCxnSpPr>
          <p:cNvPr id="88" name="Elbow Connector 87"/>
          <p:cNvCxnSpPr>
            <a:stCxn id="86" idx="3"/>
            <a:endCxn id="87" idx="1"/>
          </p:cNvCxnSpPr>
          <p:nvPr/>
        </p:nvCxnSpPr>
        <p:spPr>
          <a:xfrm flipV="1">
            <a:off x="3585652" y="2636331"/>
            <a:ext cx="1056497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595C26-F150-3355-C3B2-8A196494926F}"/>
              </a:ext>
            </a:extLst>
          </p:cNvPr>
          <p:cNvCxnSpPr>
            <a:cxnSpLocks/>
          </p:cNvCxnSpPr>
          <p:nvPr/>
        </p:nvCxnSpPr>
        <p:spPr>
          <a:xfrm>
            <a:off x="4556760" y="2636330"/>
            <a:ext cx="85389" cy="0"/>
          </a:xfrm>
          <a:prstGeom prst="line">
            <a:avLst/>
          </a:prstGeom>
          <a:noFill/>
          <a:ln w="28575" cap="rnd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EAC9EA-AEEB-6F98-6228-438CF291C526}"/>
              </a:ext>
            </a:extLst>
          </p:cNvPr>
          <p:cNvCxnSpPr>
            <a:cxnSpLocks/>
          </p:cNvCxnSpPr>
          <p:nvPr/>
        </p:nvCxnSpPr>
        <p:spPr>
          <a:xfrm flipH="1">
            <a:off x="3586748" y="2637294"/>
            <a:ext cx="85389" cy="0"/>
          </a:xfrm>
          <a:prstGeom prst="line">
            <a:avLst/>
          </a:prstGeom>
          <a:noFill/>
          <a:ln w="28575" cap="rnd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12</cp:revision>
  <dcterms:created xsi:type="dcterms:W3CDTF">2017-06-02T06:53:37Z</dcterms:created>
  <dcterms:modified xsi:type="dcterms:W3CDTF">2024-07-28T11:32:45Z</dcterms:modified>
</cp:coreProperties>
</file>