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2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8/2/2024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91829" y="1532930"/>
            <a:ext cx="0" cy="333623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79512" y="1588532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37112" y="2121932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</a:p>
        </p:txBody>
      </p:sp>
      <p:cxnSp>
        <p:nvCxnSpPr>
          <p:cNvPr id="116" name="Elbow Connector 6"/>
          <p:cNvCxnSpPr>
            <a:stCxn id="114" idx="3"/>
            <a:endCxn id="115" idx="0"/>
          </p:cNvCxnSpPr>
          <p:nvPr/>
        </p:nvCxnSpPr>
        <p:spPr>
          <a:xfrm>
            <a:off x="1627312" y="1773198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160712" y="13482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779712" y="2567464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31912" y="32532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779712" y="3786664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</a:p>
        </p:txBody>
      </p:sp>
      <p:cxnSp>
        <p:nvCxnSpPr>
          <p:cNvPr id="121" name="Elbow Connector 26"/>
          <p:cNvCxnSpPr>
            <a:stCxn id="118" idx="0"/>
            <a:endCxn id="115" idx="1"/>
          </p:cNvCxnSpPr>
          <p:nvPr/>
        </p:nvCxnSpPr>
        <p:spPr>
          <a:xfrm rot="5400000" flipH="1" flipV="1">
            <a:off x="2963729" y="1694081"/>
            <a:ext cx="260866" cy="14859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Elbow Connector 121"/>
          <p:cNvCxnSpPr>
            <a:stCxn id="114" idx="2"/>
            <a:endCxn id="119" idx="0"/>
          </p:cNvCxnSpPr>
          <p:nvPr/>
        </p:nvCxnSpPr>
        <p:spPr>
          <a:xfrm rot="5400000">
            <a:off x="255712" y="2605564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3" name="Elbow Connector 122"/>
          <p:cNvCxnSpPr>
            <a:stCxn id="120" idx="0"/>
            <a:endCxn id="118" idx="2"/>
          </p:cNvCxnSpPr>
          <p:nvPr/>
        </p:nvCxnSpPr>
        <p:spPr>
          <a:xfrm rot="5400000" flipH="1" flipV="1">
            <a:off x="1926278" y="3361730"/>
            <a:ext cx="849868" cy="158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24" name="Elbow Connector 43"/>
          <p:cNvCxnSpPr>
            <a:stCxn id="119" idx="2"/>
            <a:endCxn id="120" idx="1"/>
          </p:cNvCxnSpPr>
          <p:nvPr/>
        </p:nvCxnSpPr>
        <p:spPr>
          <a:xfrm rot="16200000" flipH="1">
            <a:off x="1167195" y="3358813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5" name="Rectangle 124"/>
          <p:cNvSpPr/>
          <p:nvPr/>
        </p:nvSpPr>
        <p:spPr>
          <a:xfrm>
            <a:off x="1779712" y="410313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17912" y="19578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owns</a:t>
            </a: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1726217" y="3351515"/>
            <a:ext cx="97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37112" y="17292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474265" y="197262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389312" y="28722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*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433935" y="1609130"/>
            <a:ext cx="144780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SquareGame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091535" y="2142530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</a:p>
        </p:txBody>
      </p:sp>
      <p:cxnSp>
        <p:nvCxnSpPr>
          <p:cNvPr id="135" name="Elbow Connector 6"/>
          <p:cNvCxnSpPr>
            <a:stCxn id="133" idx="3"/>
            <a:endCxn id="134" idx="0"/>
          </p:cNvCxnSpPr>
          <p:nvPr/>
        </p:nvCxnSpPr>
        <p:spPr>
          <a:xfrm>
            <a:off x="6881735" y="1793796"/>
            <a:ext cx="27813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7415135" y="13688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plays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029738" y="2588062"/>
            <a:ext cx="2006757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586335" y="327386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034135" y="3807262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</a:p>
        </p:txBody>
      </p:sp>
      <p:cxnSp>
        <p:nvCxnSpPr>
          <p:cNvPr id="140" name="Elbow Connector 26"/>
          <p:cNvCxnSpPr>
            <a:stCxn id="137" idx="0"/>
            <a:endCxn id="134" idx="1"/>
          </p:cNvCxnSpPr>
          <p:nvPr/>
        </p:nvCxnSpPr>
        <p:spPr>
          <a:xfrm rot="5400000" flipH="1" flipV="1">
            <a:off x="8431893" y="1928420"/>
            <a:ext cx="260866" cy="1058418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1" name="Elbow Connector 140"/>
          <p:cNvCxnSpPr>
            <a:stCxn id="133" idx="2"/>
            <a:endCxn id="138" idx="0"/>
          </p:cNvCxnSpPr>
          <p:nvPr/>
        </p:nvCxnSpPr>
        <p:spPr>
          <a:xfrm rot="5400000">
            <a:off x="5510135" y="2626162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2" name="Elbow Connector 43"/>
          <p:cNvCxnSpPr>
            <a:stCxn id="138" idx="2"/>
            <a:endCxn id="139" idx="1"/>
          </p:cNvCxnSpPr>
          <p:nvPr/>
        </p:nvCxnSpPr>
        <p:spPr>
          <a:xfrm rot="16200000" flipH="1">
            <a:off x="6421618" y="3379411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3" name="Rectangle 142"/>
          <p:cNvSpPr/>
          <p:nvPr/>
        </p:nvSpPr>
        <p:spPr>
          <a:xfrm>
            <a:off x="7034135" y="4155996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number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72335" y="197846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owns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157041" y="3679898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lvl="0">
              <a:defRPr kern="0">
                <a:latin typeface="Calibri" pitchFamily="34" charset="0"/>
              </a:defRPr>
            </a:lvl1pPr>
          </a:lstStyle>
          <a:p>
            <a:r>
              <a:rPr lang="en-US" dirty="0"/>
              <a:t>      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091535" y="17498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746841" y="198429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7029738" y="2936796"/>
            <a:ext cx="2006757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isOn:Square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=</a:t>
            </a:r>
            <a:r>
              <a:rPr kumimoji="0" lang="en-US" sz="18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 null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310904" y="34798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0.. 1</a:t>
            </a:r>
          </a:p>
        </p:txBody>
      </p:sp>
      <p:sp>
        <p:nvSpPr>
          <p:cNvPr id="151" name="Striped Right Arrow 150"/>
          <p:cNvSpPr/>
          <p:nvPr/>
        </p:nvSpPr>
        <p:spPr>
          <a:xfrm>
            <a:off x="4886369" y="2728794"/>
            <a:ext cx="533400" cy="457200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79712" y="4472409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034135" y="4449128"/>
            <a:ext cx="1143000" cy="1524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29738" y="3262139"/>
            <a:ext cx="2006757" cy="184666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1319" y="402253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95935" y="3968591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latin typeface="Calibri" pitchFamily="34" charset="0"/>
              </a:rPr>
              <a:t>squares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2802" y="364812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      100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41696" y="393681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kern="0" dirty="0">
                <a:latin typeface="Calibri" pitchFamily="34" charset="0"/>
              </a:rPr>
              <a:t>squares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45065" y="367272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8A5DA0-8910-F9F8-1E2D-DD51BB234497}"/>
              </a:ext>
            </a:extLst>
          </p:cNvPr>
          <p:cNvGrpSpPr/>
          <p:nvPr/>
        </p:nvGrpSpPr>
        <p:grpSpPr>
          <a:xfrm>
            <a:off x="846975" y="1916832"/>
            <a:ext cx="369332" cy="1371600"/>
            <a:chOff x="846975" y="1916832"/>
            <a:chExt cx="369332" cy="1371600"/>
          </a:xfrm>
        </p:grpSpPr>
        <p:sp>
          <p:nvSpPr>
            <p:cNvPr id="127" name="TextBox 126"/>
            <p:cNvSpPr txBox="1"/>
            <p:nvPr/>
          </p:nvSpPr>
          <p:spPr>
            <a:xfrm rot="16200000">
              <a:off x="345841" y="241796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 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played on</a:t>
              </a:r>
            </a:p>
          </p:txBody>
        </p:sp>
        <p:sp>
          <p:nvSpPr>
            <p:cNvPr id="4" name="Isosceles Triangle 3"/>
            <p:cNvSpPr/>
            <p:nvPr/>
          </p:nvSpPr>
          <p:spPr>
            <a:xfrm flipV="1">
              <a:off x="992558" y="3092749"/>
              <a:ext cx="140324" cy="958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Isosceles Triangle 50"/>
          <p:cNvSpPr/>
          <p:nvPr/>
        </p:nvSpPr>
        <p:spPr>
          <a:xfrm rot="16200000" flipH="1">
            <a:off x="2083786" y="1508190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 flipH="1">
            <a:off x="2558269" y="2115207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>
            <a:off x="7892071" y="2116307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 rot="16200000" flipH="1">
            <a:off x="7391107" y="1525037"/>
            <a:ext cx="140324" cy="958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EBEBF-D028-7071-FAD5-ED03297BD9DD}"/>
              </a:ext>
            </a:extLst>
          </p:cNvPr>
          <p:cNvGrpSpPr/>
          <p:nvPr/>
        </p:nvGrpSpPr>
        <p:grpSpPr>
          <a:xfrm>
            <a:off x="6136534" y="1913930"/>
            <a:ext cx="369332" cy="1371600"/>
            <a:chOff x="846975" y="1916832"/>
            <a:chExt cx="36933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5DE082-0E3B-5794-9AF7-6F1B94E3A5F4}"/>
                </a:ext>
              </a:extLst>
            </p:cNvPr>
            <p:cNvSpPr txBox="1"/>
            <p:nvPr/>
          </p:nvSpPr>
          <p:spPr>
            <a:xfrm rot="16200000">
              <a:off x="345841" y="241796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 </a:t>
              </a:r>
              <a:r>
                <a:rPr lang="en-US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 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</a:rPr>
                <a:t>played on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5273304-A940-2F42-D934-B8653A46D5A1}"/>
                </a:ext>
              </a:extLst>
            </p:cNvPr>
            <p:cNvSpPr/>
            <p:nvPr/>
          </p:nvSpPr>
          <p:spPr>
            <a:xfrm flipV="1">
              <a:off x="992558" y="3092749"/>
              <a:ext cx="140324" cy="958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53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21</cp:revision>
  <dcterms:created xsi:type="dcterms:W3CDTF">2017-06-02T06:53:37Z</dcterms:created>
  <dcterms:modified xsi:type="dcterms:W3CDTF">2024-02-07T16:20:40Z</dcterms:modified>
</cp:coreProperties>
</file>