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9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187624" y="2642131"/>
            <a:ext cx="175871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211" name="Isosceles Triangle 210"/>
          <p:cNvSpPr/>
          <p:nvPr/>
        </p:nvSpPr>
        <p:spPr>
          <a:xfrm>
            <a:off x="1952682" y="397408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62083" y="4322819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213" name="Elbow Connector 212"/>
          <p:cNvCxnSpPr>
            <a:stCxn id="211" idx="3"/>
            <a:endCxn id="212" idx="0"/>
          </p:cNvCxnSpPr>
          <p:nvPr/>
        </p:nvCxnSpPr>
        <p:spPr>
          <a:xfrm rot="16200000" flipH="1">
            <a:off x="1968815" y="4224650"/>
            <a:ext cx="19633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187624" y="3011464"/>
            <a:ext cx="1758717" cy="561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/>
              <a:t>speed</a:t>
            </a:r>
          </a:p>
          <a:p>
            <a:r>
              <a:rPr lang="en-US" dirty="0"/>
              <a:t>model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187624" y="3573016"/>
            <a:ext cx="175871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move()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1972" y="3332332"/>
            <a:ext cx="175871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Pet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5357030" y="3710542"/>
            <a:ext cx="228600" cy="152400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1234" y="4380278"/>
            <a:ext cx="1224136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Cat</a:t>
            </a:r>
          </a:p>
        </p:txBody>
      </p:sp>
      <p:cxnSp>
        <p:nvCxnSpPr>
          <p:cNvPr id="18" name="Elbow Connector 17"/>
          <p:cNvCxnSpPr>
            <a:stCxn id="16" idx="3"/>
            <a:endCxn id="17" idx="0"/>
          </p:cNvCxnSpPr>
          <p:nvPr/>
        </p:nvCxnSpPr>
        <p:spPr>
          <a:xfrm rot="5400000">
            <a:off x="4808648" y="3717596"/>
            <a:ext cx="517336" cy="8080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38621" y="4380278"/>
            <a:ext cx="1224136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cxnSp>
        <p:nvCxnSpPr>
          <p:cNvPr id="24" name="Elbow Connector 23"/>
          <p:cNvCxnSpPr>
            <a:stCxn id="16" idx="3"/>
            <a:endCxn id="21" idx="0"/>
          </p:cNvCxnSpPr>
          <p:nvPr/>
        </p:nvCxnSpPr>
        <p:spPr>
          <a:xfrm rot="16200000" flipH="1">
            <a:off x="5652341" y="3681930"/>
            <a:ext cx="517336" cy="87935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2" grpId="0" animBg="1"/>
      <p:bldP spid="218" grpId="0" animBg="1"/>
      <p:bldP spid="219" grpId="0" animBg="1"/>
      <p:bldP spid="15" grpId="0" animBg="1"/>
      <p:bldP spid="16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23</cp:revision>
  <dcterms:created xsi:type="dcterms:W3CDTF">2017-06-02T06:53:37Z</dcterms:created>
  <dcterms:modified xsi:type="dcterms:W3CDTF">2023-07-11T15:53:35Z</dcterms:modified>
</cp:coreProperties>
</file>