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195740" y="2403065"/>
            <a:ext cx="4082162" cy="19564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>
            <a:off x="5958390" y="2151441"/>
            <a:ext cx="0" cy="23401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5519207" y="1628800"/>
            <a:ext cx="852993" cy="442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:Cell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2194334" y="239679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 bwMode="auto">
          <a:xfrm>
            <a:off x="2194334" y="2403065"/>
            <a:ext cx="40004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cs typeface="Arial" charset="0"/>
              </a:rPr>
              <a:t>alt            [mined cell]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3367851" y="2874415"/>
            <a:ext cx="2443326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58" name="Rectangle 57"/>
          <p:cNvSpPr/>
          <p:nvPr/>
        </p:nvSpPr>
        <p:spPr>
          <a:xfrm>
            <a:off x="5811177" y="2834219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3391915" y="3844247"/>
            <a:ext cx="2419262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60" name="Rectangle 59"/>
          <p:cNvSpPr/>
          <p:nvPr/>
        </p:nvSpPr>
        <p:spPr>
          <a:xfrm>
            <a:off x="5835241" y="3832332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  <a:stCxn id="52" idx="1"/>
          </p:cNvCxnSpPr>
          <p:nvPr/>
        </p:nvCxnSpPr>
        <p:spPr>
          <a:xfrm flipV="1">
            <a:off x="2195740" y="3322321"/>
            <a:ext cx="4046535" cy="5896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532723" y="2803778"/>
            <a:ext cx="18288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setMine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3444858" y="3789040"/>
            <a:ext cx="243251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setCount</a:t>
            </a:r>
            <a:r>
              <a:rPr lang="en-US" sz="2400" dirty="0">
                <a:solidFill>
                  <a:srgbClr val="0070C0"/>
                </a:solidFill>
              </a:rPr>
              <a:t>(count)</a:t>
            </a: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 flipH="1">
            <a:off x="3220786" y="2070835"/>
            <a:ext cx="0" cy="263572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08750" y="2242301"/>
            <a:ext cx="224072" cy="22492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460511" y="1628800"/>
            <a:ext cx="1518065" cy="442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:Minefield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499077" y="3315487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cs typeface="Arial" charset="0"/>
              </a:rPr>
              <a:t> [else]</a:t>
            </a:r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60" grpId="0" animBg="1"/>
      <p:bldP spid="62" grpId="0"/>
      <p:bldP spid="63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7</cp:revision>
  <dcterms:created xsi:type="dcterms:W3CDTF">2017-06-01T05:05:33Z</dcterms:created>
  <dcterms:modified xsi:type="dcterms:W3CDTF">2024-01-09T13:33:11Z</dcterms:modified>
</cp:coreProperties>
</file>