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5741505" y="1102941"/>
            <a:ext cx="0" cy="3118147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055705" y="371104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998305" y="1255341"/>
            <a:ext cx="0" cy="2965747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998305" y="150865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998305" y="219445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607905" y="1105376"/>
            <a:ext cx="1447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newgame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178185" y="1789927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show  minefield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010181" y="305005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303104" y="2636912"/>
            <a:ext cx="27511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clear x y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2998305" y="3637361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238780" y="3256361"/>
            <a:ext cx="2257301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show updated minefield</a:t>
            </a:r>
          </a:p>
        </p:txBody>
      </p:sp>
      <p:grpSp>
        <p:nvGrpSpPr>
          <p:cNvPr id="37" name="Group 42"/>
          <p:cNvGrpSpPr/>
          <p:nvPr/>
        </p:nvGrpSpPr>
        <p:grpSpPr>
          <a:xfrm>
            <a:off x="2854811" y="224683"/>
            <a:ext cx="304800" cy="685800"/>
            <a:chOff x="2819400" y="3124200"/>
            <a:chExt cx="304800" cy="685800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602960" y="1480469"/>
            <a:ext cx="249381" cy="7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24732" y="3031767"/>
            <a:ext cx="227607" cy="594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5263" y="851107"/>
            <a:ext cx="10826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2017-06-01T03:42:16Z</dcterms:created>
  <dcterms:modified xsi:type="dcterms:W3CDTF">2024-01-09T13:17:12Z</dcterms:modified>
</cp:coreProperties>
</file>